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30309" r:id="rId1"/>
    <p:sldMasterId id="2147546569" r:id="rId2"/>
  </p:sldMasterIdLst>
  <p:notesMasterIdLst>
    <p:notesMasterId r:id="rId10"/>
  </p:notesMasterIdLst>
  <p:handoutMasterIdLst>
    <p:handoutMasterId r:id="rId11"/>
  </p:handoutMasterIdLst>
  <p:sldIdLst>
    <p:sldId id="5257" r:id="rId3"/>
    <p:sldId id="257" r:id="rId4"/>
    <p:sldId id="258" r:id="rId5"/>
    <p:sldId id="259" r:id="rId6"/>
    <p:sldId id="260" r:id="rId7"/>
    <p:sldId id="261" r:id="rId8"/>
    <p:sldId id="262" r:id="rId9"/>
  </p:sldIdLst>
  <p:sldSz cx="13003213" cy="974725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79413" indent="1588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15975" indent="1588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31900" indent="1588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65288" indent="1588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0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CC"/>
    <a:srgbClr val="F8D5D6"/>
    <a:srgbClr val="FBE5E6"/>
    <a:srgbClr val="E7A0B1"/>
    <a:srgbClr val="C86866"/>
    <a:srgbClr val="FF9900"/>
    <a:srgbClr val="BE4EBE"/>
    <a:srgbClr val="6043A7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3" autoAdjust="0"/>
    <p:restoredTop sz="89545" autoAdjust="0"/>
  </p:normalViewPr>
  <p:slideViewPr>
    <p:cSldViewPr>
      <p:cViewPr varScale="1">
        <p:scale>
          <a:sx n="57" d="100"/>
          <a:sy n="57" d="100"/>
        </p:scale>
        <p:origin x="-1808" y="-104"/>
      </p:cViewPr>
      <p:guideLst>
        <p:guide orient="horz" pos="3070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51" cy="493080"/>
          </a:xfrm>
          <a:prstGeom prst="rect">
            <a:avLst/>
          </a:prstGeom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043" y="0"/>
            <a:ext cx="2918150" cy="493080"/>
          </a:xfrm>
          <a:prstGeom prst="rect">
            <a:avLst/>
          </a:prstGeom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0ED6F2-1C5D-4AE7-BF1F-EABBCA899D46}" type="datetimeFigureOut">
              <a:rPr lang="en-MY"/>
              <a:pPr>
                <a:defRPr/>
              </a:pPr>
              <a:t>09/09/19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659"/>
            <a:ext cx="2918151" cy="493079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043" y="9371659"/>
            <a:ext cx="2918150" cy="493079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15A544-4A6D-4595-B1F6-6E51973A4B68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700176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51" cy="493080"/>
          </a:xfrm>
          <a:prstGeom prst="rect">
            <a:avLst/>
          </a:prstGeom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043" y="0"/>
            <a:ext cx="2918150" cy="493080"/>
          </a:xfrm>
          <a:prstGeom prst="rect">
            <a:avLst/>
          </a:prstGeom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C084A0-DA10-461A-BB34-7B95D5C50F64}" type="datetimeFigureOut">
              <a:rPr lang="en-US" altLang="zh-CN"/>
              <a:pPr>
                <a:defRPr/>
              </a:pPr>
              <a:t>09/09/19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420" y="4686618"/>
            <a:ext cx="5388923" cy="4439289"/>
          </a:xfrm>
          <a:prstGeom prst="rect">
            <a:avLst/>
          </a:prstGeom>
        </p:spPr>
        <p:txBody>
          <a:bodyPr vert="horz" lIns="90608" tIns="45304" rIns="90608" bIns="4530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659"/>
            <a:ext cx="2918151" cy="493079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043" y="9371659"/>
            <a:ext cx="2918150" cy="493079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645B55-F882-40F9-B0A0-49C9F275A7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02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3794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19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652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31010" algn="l" defTabSz="8524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57199" algn="l" defTabSz="8524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83403" algn="l" defTabSz="8524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09616" algn="l" defTabSz="8524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45B55-F882-40F9-B0A0-49C9F275A7D5}" type="slidenum">
              <a:rPr lang="en-US" altLang="zh-CN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7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3028322"/>
            <a:ext cx="11052731" cy="20893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482" y="5523444"/>
            <a:ext cx="9102249" cy="24909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5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1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83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8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7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7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6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4069F344-B380-410F-AFCB-6400F5AD73B7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C0839EDF-A6F4-474B-B3B9-4DA9F264942A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72476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0BC64FAB-FE14-4C24-BB5E-616ACF1A9B80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D03A369B-3AD6-4B6A-AE6D-89098580BD55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18474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08350" y="555053"/>
            <a:ext cx="4158319" cy="11820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576" y="555053"/>
            <a:ext cx="12265010" cy="11820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C77883D3-AC1D-484C-A4BF-F88076FF70F2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50248108-A623-4F68-9689-8DFD50AA074F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3002210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00" y="2892424"/>
            <a:ext cx="8305799" cy="762000"/>
          </a:xfrm>
        </p:spPr>
        <p:txBody>
          <a:bodyPr/>
          <a:lstStyle>
            <a:lvl1pPr>
              <a:defRPr sz="3553"/>
            </a:lvl1pPr>
          </a:lstStyle>
          <a:p>
            <a:r>
              <a:rPr lang="en-US"/>
              <a:t>Name of Presentation!</a:t>
            </a:r>
          </a:p>
        </p:txBody>
      </p:sp>
    </p:spTree>
    <p:extLst>
      <p:ext uri="{BB962C8B-B14F-4D97-AF65-F5344CB8AC3E}">
        <p14:creationId xmlns:p14="http://schemas.microsoft.com/office/powerpoint/2010/main" val="2970249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5210"/>
            <a:ext cx="11052731" cy="3393487"/>
          </a:xfrm>
        </p:spPr>
        <p:txBody>
          <a:bodyPr anchor="b"/>
          <a:lstStyle>
            <a:lvl1pPr algn="ctr">
              <a:defRPr sz="8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19563"/>
            <a:ext cx="9752410" cy="2353328"/>
          </a:xfrm>
        </p:spPr>
        <p:txBody>
          <a:bodyPr/>
          <a:lstStyle>
            <a:lvl1pPr marL="0" indent="0" algn="ctr">
              <a:buNone/>
              <a:defRPr sz="3411"/>
            </a:lvl1pPr>
            <a:lvl2pPr marL="649818" indent="0" algn="ctr">
              <a:buNone/>
              <a:defRPr sz="2843"/>
            </a:lvl2pPr>
            <a:lvl3pPr marL="1299637" indent="0" algn="ctr">
              <a:buNone/>
              <a:defRPr sz="2558"/>
            </a:lvl3pPr>
            <a:lvl4pPr marL="1949455" indent="0" algn="ctr">
              <a:buNone/>
              <a:defRPr sz="2274"/>
            </a:lvl4pPr>
            <a:lvl5pPr marL="2599273" indent="0" algn="ctr">
              <a:buNone/>
              <a:defRPr sz="2274"/>
            </a:lvl5pPr>
            <a:lvl6pPr marL="3249092" indent="0" algn="ctr">
              <a:buNone/>
              <a:defRPr sz="2274"/>
            </a:lvl6pPr>
            <a:lvl7pPr marL="3898910" indent="0" algn="ctr">
              <a:buNone/>
              <a:defRPr sz="2274"/>
            </a:lvl7pPr>
            <a:lvl8pPr marL="4548729" indent="0" algn="ctr">
              <a:buNone/>
              <a:defRPr sz="2274"/>
            </a:lvl8pPr>
            <a:lvl9pPr marL="5198547" indent="0" algn="ctr">
              <a:buNone/>
              <a:defRPr sz="227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85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74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0046"/>
            <a:ext cx="11215271" cy="4054585"/>
          </a:xfrm>
        </p:spPr>
        <p:txBody>
          <a:bodyPr anchor="b"/>
          <a:lstStyle>
            <a:lvl1pPr>
              <a:defRPr sz="8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2989"/>
            <a:ext cx="11215271" cy="2132210"/>
          </a:xfrm>
        </p:spPr>
        <p:txBody>
          <a:bodyPr/>
          <a:lstStyle>
            <a:lvl1pPr marL="0" indent="0">
              <a:buNone/>
              <a:defRPr sz="3411">
                <a:solidFill>
                  <a:schemeClr val="tx1"/>
                </a:solidFill>
              </a:defRPr>
            </a:lvl1pPr>
            <a:lvl2pPr marL="649818" indent="0">
              <a:buNone/>
              <a:defRPr sz="2843">
                <a:solidFill>
                  <a:schemeClr val="tx1">
                    <a:tint val="75000"/>
                  </a:schemeClr>
                </a:solidFill>
              </a:defRPr>
            </a:lvl2pPr>
            <a:lvl3pPr marL="1299637" indent="0">
              <a:buNone/>
              <a:defRPr sz="2558">
                <a:solidFill>
                  <a:schemeClr val="tx1">
                    <a:tint val="75000"/>
                  </a:schemeClr>
                </a:solidFill>
              </a:defRPr>
            </a:lvl3pPr>
            <a:lvl4pPr marL="1949455" indent="0">
              <a:buNone/>
              <a:defRPr sz="2274">
                <a:solidFill>
                  <a:schemeClr val="tx1">
                    <a:tint val="75000"/>
                  </a:schemeClr>
                </a:solidFill>
              </a:defRPr>
            </a:lvl4pPr>
            <a:lvl5pPr marL="2599273" indent="0">
              <a:buNone/>
              <a:defRPr sz="2274">
                <a:solidFill>
                  <a:schemeClr val="tx1">
                    <a:tint val="75000"/>
                  </a:schemeClr>
                </a:solidFill>
              </a:defRPr>
            </a:lvl5pPr>
            <a:lvl6pPr marL="3249092" indent="0">
              <a:buNone/>
              <a:defRPr sz="2274">
                <a:solidFill>
                  <a:schemeClr val="tx1">
                    <a:tint val="75000"/>
                  </a:schemeClr>
                </a:solidFill>
              </a:defRPr>
            </a:lvl6pPr>
            <a:lvl7pPr marL="3898910" indent="0">
              <a:buNone/>
              <a:defRPr sz="2274">
                <a:solidFill>
                  <a:schemeClr val="tx1">
                    <a:tint val="75000"/>
                  </a:schemeClr>
                </a:solidFill>
              </a:defRPr>
            </a:lvl7pPr>
            <a:lvl8pPr marL="4548729" indent="0">
              <a:buNone/>
              <a:defRPr sz="2274">
                <a:solidFill>
                  <a:schemeClr val="tx1">
                    <a:tint val="75000"/>
                  </a:schemeClr>
                </a:solidFill>
              </a:defRPr>
            </a:lvl8pPr>
            <a:lvl9pPr marL="5198547" indent="0">
              <a:buNone/>
              <a:defRPr sz="2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11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4754"/>
            <a:ext cx="5526366" cy="61845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4754"/>
            <a:ext cx="5526366" cy="61845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42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8953"/>
            <a:ext cx="11215271" cy="18840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89431"/>
            <a:ext cx="5500968" cy="1171023"/>
          </a:xfrm>
        </p:spPr>
        <p:txBody>
          <a:bodyPr anchor="b"/>
          <a:lstStyle>
            <a:lvl1pPr marL="0" indent="0">
              <a:buNone/>
              <a:defRPr sz="3411" b="1"/>
            </a:lvl1pPr>
            <a:lvl2pPr marL="649818" indent="0">
              <a:buNone/>
              <a:defRPr sz="2843" b="1"/>
            </a:lvl2pPr>
            <a:lvl3pPr marL="1299637" indent="0">
              <a:buNone/>
              <a:defRPr sz="2558" b="1"/>
            </a:lvl3pPr>
            <a:lvl4pPr marL="1949455" indent="0">
              <a:buNone/>
              <a:defRPr sz="2274" b="1"/>
            </a:lvl4pPr>
            <a:lvl5pPr marL="2599273" indent="0">
              <a:buNone/>
              <a:defRPr sz="2274" b="1"/>
            </a:lvl5pPr>
            <a:lvl6pPr marL="3249092" indent="0">
              <a:buNone/>
              <a:defRPr sz="2274" b="1"/>
            </a:lvl6pPr>
            <a:lvl7pPr marL="3898910" indent="0">
              <a:buNone/>
              <a:defRPr sz="2274" b="1"/>
            </a:lvl7pPr>
            <a:lvl8pPr marL="4548729" indent="0">
              <a:buNone/>
              <a:defRPr sz="2274" b="1"/>
            </a:lvl8pPr>
            <a:lvl9pPr marL="5198547" indent="0">
              <a:buNone/>
              <a:defRPr sz="227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0454"/>
            <a:ext cx="5500968" cy="5236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89431"/>
            <a:ext cx="5528059" cy="1171023"/>
          </a:xfrm>
        </p:spPr>
        <p:txBody>
          <a:bodyPr anchor="b"/>
          <a:lstStyle>
            <a:lvl1pPr marL="0" indent="0">
              <a:buNone/>
              <a:defRPr sz="3411" b="1"/>
            </a:lvl1pPr>
            <a:lvl2pPr marL="649818" indent="0">
              <a:buNone/>
              <a:defRPr sz="2843" b="1"/>
            </a:lvl2pPr>
            <a:lvl3pPr marL="1299637" indent="0">
              <a:buNone/>
              <a:defRPr sz="2558" b="1"/>
            </a:lvl3pPr>
            <a:lvl4pPr marL="1949455" indent="0">
              <a:buNone/>
              <a:defRPr sz="2274" b="1"/>
            </a:lvl4pPr>
            <a:lvl5pPr marL="2599273" indent="0">
              <a:buNone/>
              <a:defRPr sz="2274" b="1"/>
            </a:lvl5pPr>
            <a:lvl6pPr marL="3249092" indent="0">
              <a:buNone/>
              <a:defRPr sz="2274" b="1"/>
            </a:lvl6pPr>
            <a:lvl7pPr marL="3898910" indent="0">
              <a:buNone/>
              <a:defRPr sz="2274" b="1"/>
            </a:lvl7pPr>
            <a:lvl8pPr marL="4548729" indent="0">
              <a:buNone/>
              <a:defRPr sz="2274" b="1"/>
            </a:lvl8pPr>
            <a:lvl9pPr marL="5198547" indent="0">
              <a:buNone/>
              <a:defRPr sz="227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0454"/>
            <a:ext cx="5528059" cy="5236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72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13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5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89BCA5CC-373D-4811-B8F9-F4BC0E9A5261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A1F1669F-EAAC-4B3C-901B-97BEF352B94E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2696284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49817"/>
            <a:ext cx="4193875" cy="2274358"/>
          </a:xfrm>
        </p:spPr>
        <p:txBody>
          <a:bodyPr anchor="b"/>
          <a:lstStyle>
            <a:lvl1pPr>
              <a:defRPr sz="45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3426"/>
            <a:ext cx="6582877" cy="6926865"/>
          </a:xfrm>
        </p:spPr>
        <p:txBody>
          <a:bodyPr/>
          <a:lstStyle>
            <a:lvl1pPr>
              <a:defRPr sz="4548"/>
            </a:lvl1pPr>
            <a:lvl2pPr>
              <a:defRPr sz="3980"/>
            </a:lvl2pPr>
            <a:lvl3pPr>
              <a:defRPr sz="3411"/>
            </a:lvl3pPr>
            <a:lvl4pPr>
              <a:defRPr sz="2843"/>
            </a:lvl4pPr>
            <a:lvl5pPr>
              <a:defRPr sz="2843"/>
            </a:lvl5pPr>
            <a:lvl6pPr>
              <a:defRPr sz="2843"/>
            </a:lvl6pPr>
            <a:lvl7pPr>
              <a:defRPr sz="2843"/>
            </a:lvl7pPr>
            <a:lvl8pPr>
              <a:defRPr sz="2843"/>
            </a:lvl8pPr>
            <a:lvl9pPr>
              <a:defRPr sz="28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4175"/>
            <a:ext cx="4193875" cy="5417396"/>
          </a:xfrm>
        </p:spPr>
        <p:txBody>
          <a:bodyPr/>
          <a:lstStyle>
            <a:lvl1pPr marL="0" indent="0">
              <a:buNone/>
              <a:defRPr sz="2274"/>
            </a:lvl1pPr>
            <a:lvl2pPr marL="649818" indent="0">
              <a:buNone/>
              <a:defRPr sz="1990"/>
            </a:lvl2pPr>
            <a:lvl3pPr marL="1299637" indent="0">
              <a:buNone/>
              <a:defRPr sz="1706"/>
            </a:lvl3pPr>
            <a:lvl4pPr marL="1949455" indent="0">
              <a:buNone/>
              <a:defRPr sz="1421"/>
            </a:lvl4pPr>
            <a:lvl5pPr marL="2599273" indent="0">
              <a:buNone/>
              <a:defRPr sz="1421"/>
            </a:lvl5pPr>
            <a:lvl6pPr marL="3249092" indent="0">
              <a:buNone/>
              <a:defRPr sz="1421"/>
            </a:lvl6pPr>
            <a:lvl7pPr marL="3898910" indent="0">
              <a:buNone/>
              <a:defRPr sz="1421"/>
            </a:lvl7pPr>
            <a:lvl8pPr marL="4548729" indent="0">
              <a:buNone/>
              <a:defRPr sz="1421"/>
            </a:lvl8pPr>
            <a:lvl9pPr marL="5198547" indent="0">
              <a:buNone/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50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49817"/>
            <a:ext cx="4193875" cy="2274358"/>
          </a:xfrm>
        </p:spPr>
        <p:txBody>
          <a:bodyPr anchor="b"/>
          <a:lstStyle>
            <a:lvl1pPr>
              <a:defRPr sz="45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3426"/>
            <a:ext cx="6582877" cy="6926865"/>
          </a:xfrm>
        </p:spPr>
        <p:txBody>
          <a:bodyPr anchor="t"/>
          <a:lstStyle>
            <a:lvl1pPr marL="0" indent="0">
              <a:buNone/>
              <a:defRPr sz="4548"/>
            </a:lvl1pPr>
            <a:lvl2pPr marL="649818" indent="0">
              <a:buNone/>
              <a:defRPr sz="3980"/>
            </a:lvl2pPr>
            <a:lvl3pPr marL="1299637" indent="0">
              <a:buNone/>
              <a:defRPr sz="3411"/>
            </a:lvl3pPr>
            <a:lvl4pPr marL="1949455" indent="0">
              <a:buNone/>
              <a:defRPr sz="2843"/>
            </a:lvl4pPr>
            <a:lvl5pPr marL="2599273" indent="0">
              <a:buNone/>
              <a:defRPr sz="2843"/>
            </a:lvl5pPr>
            <a:lvl6pPr marL="3249092" indent="0">
              <a:buNone/>
              <a:defRPr sz="2843"/>
            </a:lvl6pPr>
            <a:lvl7pPr marL="3898910" indent="0">
              <a:buNone/>
              <a:defRPr sz="2843"/>
            </a:lvl7pPr>
            <a:lvl8pPr marL="4548729" indent="0">
              <a:buNone/>
              <a:defRPr sz="2843"/>
            </a:lvl8pPr>
            <a:lvl9pPr marL="5198547" indent="0">
              <a:buNone/>
              <a:defRPr sz="284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4175"/>
            <a:ext cx="4193875" cy="5417396"/>
          </a:xfrm>
        </p:spPr>
        <p:txBody>
          <a:bodyPr/>
          <a:lstStyle>
            <a:lvl1pPr marL="0" indent="0">
              <a:buNone/>
              <a:defRPr sz="2274"/>
            </a:lvl1pPr>
            <a:lvl2pPr marL="649818" indent="0">
              <a:buNone/>
              <a:defRPr sz="1990"/>
            </a:lvl2pPr>
            <a:lvl3pPr marL="1299637" indent="0">
              <a:buNone/>
              <a:defRPr sz="1706"/>
            </a:lvl3pPr>
            <a:lvl4pPr marL="1949455" indent="0">
              <a:buNone/>
              <a:defRPr sz="1421"/>
            </a:lvl4pPr>
            <a:lvl5pPr marL="2599273" indent="0">
              <a:buNone/>
              <a:defRPr sz="1421"/>
            </a:lvl5pPr>
            <a:lvl6pPr marL="3249092" indent="0">
              <a:buNone/>
              <a:defRPr sz="1421"/>
            </a:lvl6pPr>
            <a:lvl7pPr marL="3898910" indent="0">
              <a:buNone/>
              <a:defRPr sz="1421"/>
            </a:lvl7pPr>
            <a:lvl8pPr marL="4548729" indent="0">
              <a:buNone/>
              <a:defRPr sz="1421"/>
            </a:lvl8pPr>
            <a:lvl9pPr marL="5198547" indent="0">
              <a:buNone/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52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97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8951"/>
            <a:ext cx="2803818" cy="82603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8951"/>
            <a:ext cx="8248913" cy="826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9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64" y="6263511"/>
            <a:ext cx="11052731" cy="1935912"/>
          </a:xfrm>
        </p:spPr>
        <p:txBody>
          <a:bodyPr anchor="t"/>
          <a:lstStyle>
            <a:lvl1pPr algn="l">
              <a:defRPr sz="5685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64" y="4131301"/>
            <a:ext cx="11052731" cy="2132210"/>
          </a:xfrm>
        </p:spPr>
        <p:txBody>
          <a:bodyPr anchor="b"/>
          <a:lstStyle>
            <a:lvl1pPr marL="0" indent="0">
              <a:buNone/>
              <a:defRPr sz="2843">
                <a:solidFill>
                  <a:schemeClr val="tx1">
                    <a:tint val="75000"/>
                  </a:schemeClr>
                </a:solidFill>
              </a:defRPr>
            </a:lvl1pPr>
            <a:lvl2pPr marL="595806" indent="0">
              <a:buNone/>
              <a:defRPr sz="2558">
                <a:solidFill>
                  <a:schemeClr val="tx1">
                    <a:tint val="75000"/>
                  </a:schemeClr>
                </a:solidFill>
              </a:defRPr>
            </a:lvl2pPr>
            <a:lvl3pPr marL="1191568" indent="0">
              <a:buNone/>
              <a:defRPr sz="2274">
                <a:solidFill>
                  <a:schemeClr val="tx1">
                    <a:tint val="75000"/>
                  </a:schemeClr>
                </a:solidFill>
              </a:defRPr>
            </a:lvl3pPr>
            <a:lvl4pPr marL="1787389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4pPr>
            <a:lvl5pPr marL="238317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5pPr>
            <a:lvl6pPr marL="2978944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6pPr>
            <a:lvl7pPr marL="3574741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7pPr>
            <a:lvl8pPr marL="417054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8pPr>
            <a:lvl9pPr marL="4766308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DC7663F7-7662-421A-840F-68282F44ADEB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E40369F1-1EF9-4D37-B527-F8287B335001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21445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576" y="3233293"/>
            <a:ext cx="8210536" cy="9142559"/>
          </a:xfrm>
        </p:spPr>
        <p:txBody>
          <a:bodyPr/>
          <a:lstStyle>
            <a:lvl1pPr>
              <a:defRPr sz="4122"/>
            </a:lvl1pPr>
            <a:lvl2pPr>
              <a:defRPr sz="3269"/>
            </a:lvl2pPr>
            <a:lvl3pPr>
              <a:defRPr sz="2843"/>
            </a:lvl3pPr>
            <a:lvl4pPr>
              <a:defRPr sz="2558"/>
            </a:lvl4pPr>
            <a:lvl5pPr>
              <a:defRPr sz="2558"/>
            </a:lvl5pPr>
            <a:lvl6pPr>
              <a:defRPr sz="2558"/>
            </a:lvl6pPr>
            <a:lvl7pPr>
              <a:defRPr sz="2558"/>
            </a:lvl7pPr>
            <a:lvl8pPr>
              <a:defRPr sz="2558"/>
            </a:lvl8pPr>
            <a:lvl9pPr>
              <a:defRPr sz="25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3876" y="3233293"/>
            <a:ext cx="8212793" cy="9142559"/>
          </a:xfrm>
        </p:spPr>
        <p:txBody>
          <a:bodyPr/>
          <a:lstStyle>
            <a:lvl1pPr>
              <a:defRPr sz="4122"/>
            </a:lvl1pPr>
            <a:lvl2pPr>
              <a:defRPr sz="3269"/>
            </a:lvl2pPr>
            <a:lvl3pPr>
              <a:defRPr sz="2843"/>
            </a:lvl3pPr>
            <a:lvl4pPr>
              <a:defRPr sz="2558"/>
            </a:lvl4pPr>
            <a:lvl5pPr>
              <a:defRPr sz="2558"/>
            </a:lvl5pPr>
            <a:lvl6pPr>
              <a:defRPr sz="2558"/>
            </a:lvl6pPr>
            <a:lvl7pPr>
              <a:defRPr sz="2558"/>
            </a:lvl7pPr>
            <a:lvl8pPr>
              <a:defRPr sz="2558"/>
            </a:lvl8pPr>
            <a:lvl9pPr>
              <a:defRPr sz="25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DE9B2E90-BE35-474A-A177-746A15DB63BF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DF130C87-CDB4-4429-A414-7CFE2CCE7892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332385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61" y="390342"/>
            <a:ext cx="11702892" cy="162454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161" y="2181852"/>
            <a:ext cx="5745344" cy="909291"/>
          </a:xfrm>
        </p:spPr>
        <p:txBody>
          <a:bodyPr anchor="b"/>
          <a:lstStyle>
            <a:lvl1pPr marL="0" indent="0">
              <a:buNone/>
              <a:defRPr sz="3269" b="1"/>
            </a:lvl1pPr>
            <a:lvl2pPr marL="595806" indent="0">
              <a:buNone/>
              <a:defRPr sz="2843" b="1"/>
            </a:lvl2pPr>
            <a:lvl3pPr marL="1191568" indent="0">
              <a:buNone/>
              <a:defRPr sz="2558" b="1"/>
            </a:lvl3pPr>
            <a:lvl4pPr marL="1787389" indent="0">
              <a:buNone/>
              <a:defRPr sz="2274" b="1"/>
            </a:lvl4pPr>
            <a:lvl5pPr marL="2383170" indent="0">
              <a:buNone/>
              <a:defRPr sz="2274" b="1"/>
            </a:lvl5pPr>
            <a:lvl6pPr marL="2978944" indent="0">
              <a:buNone/>
              <a:defRPr sz="2274" b="1"/>
            </a:lvl6pPr>
            <a:lvl7pPr marL="3574741" indent="0">
              <a:buNone/>
              <a:defRPr sz="2274" b="1"/>
            </a:lvl7pPr>
            <a:lvl8pPr marL="4170540" indent="0">
              <a:buNone/>
              <a:defRPr sz="2274" b="1"/>
            </a:lvl8pPr>
            <a:lvl9pPr marL="4766308" indent="0">
              <a:buNone/>
              <a:defRPr sz="227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161" y="3091146"/>
            <a:ext cx="5745344" cy="5615951"/>
          </a:xfrm>
        </p:spPr>
        <p:txBody>
          <a:bodyPr/>
          <a:lstStyle>
            <a:lvl1pPr>
              <a:defRPr sz="3269"/>
            </a:lvl1pPr>
            <a:lvl2pPr>
              <a:defRPr sz="2843"/>
            </a:lvl2pPr>
            <a:lvl3pPr>
              <a:defRPr sz="2558"/>
            </a:lvl3pPr>
            <a:lvl4pPr>
              <a:defRPr sz="2274"/>
            </a:lvl4pPr>
            <a:lvl5pPr>
              <a:defRPr sz="2274"/>
            </a:lvl5pPr>
            <a:lvl6pPr>
              <a:defRPr sz="2274"/>
            </a:lvl6pPr>
            <a:lvl7pPr>
              <a:defRPr sz="2274"/>
            </a:lvl7pPr>
            <a:lvl8pPr>
              <a:defRPr sz="2274"/>
            </a:lvl8pPr>
            <a:lvl9pPr>
              <a:defRPr sz="22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495" y="2181852"/>
            <a:ext cx="5747601" cy="909291"/>
          </a:xfrm>
        </p:spPr>
        <p:txBody>
          <a:bodyPr anchor="b"/>
          <a:lstStyle>
            <a:lvl1pPr marL="0" indent="0">
              <a:buNone/>
              <a:defRPr sz="3269" b="1"/>
            </a:lvl1pPr>
            <a:lvl2pPr marL="595806" indent="0">
              <a:buNone/>
              <a:defRPr sz="2843" b="1"/>
            </a:lvl2pPr>
            <a:lvl3pPr marL="1191568" indent="0">
              <a:buNone/>
              <a:defRPr sz="2558" b="1"/>
            </a:lvl3pPr>
            <a:lvl4pPr marL="1787389" indent="0">
              <a:buNone/>
              <a:defRPr sz="2274" b="1"/>
            </a:lvl4pPr>
            <a:lvl5pPr marL="2383170" indent="0">
              <a:buNone/>
              <a:defRPr sz="2274" b="1"/>
            </a:lvl5pPr>
            <a:lvl6pPr marL="2978944" indent="0">
              <a:buNone/>
              <a:defRPr sz="2274" b="1"/>
            </a:lvl6pPr>
            <a:lvl7pPr marL="3574741" indent="0">
              <a:buNone/>
              <a:defRPr sz="2274" b="1"/>
            </a:lvl7pPr>
            <a:lvl8pPr marL="4170540" indent="0">
              <a:buNone/>
              <a:defRPr sz="2274" b="1"/>
            </a:lvl8pPr>
            <a:lvl9pPr marL="4766308" indent="0">
              <a:buNone/>
              <a:defRPr sz="227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495" y="3091146"/>
            <a:ext cx="5747601" cy="5615951"/>
          </a:xfrm>
        </p:spPr>
        <p:txBody>
          <a:bodyPr/>
          <a:lstStyle>
            <a:lvl1pPr>
              <a:defRPr sz="3269"/>
            </a:lvl1pPr>
            <a:lvl2pPr>
              <a:defRPr sz="2843"/>
            </a:lvl2pPr>
            <a:lvl3pPr>
              <a:defRPr sz="2558"/>
            </a:lvl3pPr>
            <a:lvl4pPr>
              <a:defRPr sz="2274"/>
            </a:lvl4pPr>
            <a:lvl5pPr>
              <a:defRPr sz="2274"/>
            </a:lvl5pPr>
            <a:lvl6pPr>
              <a:defRPr sz="2274"/>
            </a:lvl6pPr>
            <a:lvl7pPr>
              <a:defRPr sz="2274"/>
            </a:lvl7pPr>
            <a:lvl8pPr>
              <a:defRPr sz="2274"/>
            </a:lvl8pPr>
            <a:lvl9pPr>
              <a:defRPr sz="22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E576162C-2446-4AC0-8023-763B51035667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009ACE1B-6279-4DC1-94DC-47C8E787CD64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109758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FDCEC2E6-3AC9-4B4F-A662-C06C3CB6D8B8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318E88A7-108E-4764-85BB-79B63FA7DF1E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120974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0429DD3B-224A-4731-946E-0B9B9FBE252A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2A1C60D6-25FE-4EBD-B862-7630F9F97B80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23337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04" y="388088"/>
            <a:ext cx="4277967" cy="1651617"/>
          </a:xfrm>
        </p:spPr>
        <p:txBody>
          <a:bodyPr anchor="b"/>
          <a:lstStyle>
            <a:lvl1pPr algn="l">
              <a:defRPr sz="2843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895" y="388088"/>
            <a:ext cx="7269157" cy="8319008"/>
          </a:xfrm>
        </p:spPr>
        <p:txBody>
          <a:bodyPr/>
          <a:lstStyle>
            <a:lvl1pPr>
              <a:defRPr sz="4548"/>
            </a:lvl1pPr>
            <a:lvl2pPr>
              <a:defRPr sz="4122"/>
            </a:lvl2pPr>
            <a:lvl3pPr>
              <a:defRPr sz="3269"/>
            </a:lvl3pPr>
            <a:lvl4pPr>
              <a:defRPr sz="2843"/>
            </a:lvl4pPr>
            <a:lvl5pPr>
              <a:defRPr sz="2843"/>
            </a:lvl5pPr>
            <a:lvl6pPr>
              <a:defRPr sz="2843"/>
            </a:lvl6pPr>
            <a:lvl7pPr>
              <a:defRPr sz="2843"/>
            </a:lvl7pPr>
            <a:lvl8pPr>
              <a:defRPr sz="2843"/>
            </a:lvl8pPr>
            <a:lvl9pPr>
              <a:defRPr sz="28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204" y="2039703"/>
            <a:ext cx="4277967" cy="6667390"/>
          </a:xfrm>
        </p:spPr>
        <p:txBody>
          <a:bodyPr/>
          <a:lstStyle>
            <a:lvl1pPr marL="0" indent="0">
              <a:buNone/>
              <a:defRPr sz="1990"/>
            </a:lvl1pPr>
            <a:lvl2pPr marL="595806" indent="0">
              <a:buNone/>
              <a:defRPr sz="1706"/>
            </a:lvl2pPr>
            <a:lvl3pPr marL="1191568" indent="0">
              <a:buNone/>
              <a:defRPr sz="1421"/>
            </a:lvl3pPr>
            <a:lvl4pPr marL="1787389" indent="0">
              <a:buNone/>
              <a:defRPr sz="1279"/>
            </a:lvl4pPr>
            <a:lvl5pPr marL="2383170" indent="0">
              <a:buNone/>
              <a:defRPr sz="1279"/>
            </a:lvl5pPr>
            <a:lvl6pPr marL="2978944" indent="0">
              <a:buNone/>
              <a:defRPr sz="1279"/>
            </a:lvl6pPr>
            <a:lvl7pPr marL="3574741" indent="0">
              <a:buNone/>
              <a:defRPr sz="1279"/>
            </a:lvl7pPr>
            <a:lvl8pPr marL="4170540" indent="0">
              <a:buNone/>
              <a:defRPr sz="1279"/>
            </a:lvl8pPr>
            <a:lvl9pPr marL="4766308" indent="0">
              <a:buNone/>
              <a:defRPr sz="12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0E722C24-513C-4A75-BD99-2731B9F852DC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2C58CA54-6949-46F4-8E5F-B461C6CB1AE9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331938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721" y="6823075"/>
            <a:ext cx="7801928" cy="805503"/>
          </a:xfrm>
        </p:spPr>
        <p:txBody>
          <a:bodyPr anchor="b"/>
          <a:lstStyle>
            <a:lvl1pPr algn="l">
              <a:defRPr sz="2843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8721" y="870935"/>
            <a:ext cx="7801928" cy="5848350"/>
          </a:xfrm>
        </p:spPr>
        <p:txBody>
          <a:bodyPr rtlCol="0">
            <a:normAutofit/>
          </a:bodyPr>
          <a:lstStyle>
            <a:lvl1pPr marL="0" indent="0">
              <a:buNone/>
              <a:defRPr sz="4548"/>
            </a:lvl1pPr>
            <a:lvl2pPr marL="595806" indent="0">
              <a:buNone/>
              <a:defRPr sz="4122"/>
            </a:lvl2pPr>
            <a:lvl3pPr marL="1191568" indent="0">
              <a:buNone/>
              <a:defRPr sz="3269"/>
            </a:lvl3pPr>
            <a:lvl4pPr marL="1787389" indent="0">
              <a:buNone/>
              <a:defRPr sz="2843"/>
            </a:lvl4pPr>
            <a:lvl5pPr marL="2383170" indent="0">
              <a:buNone/>
              <a:defRPr sz="2843"/>
            </a:lvl5pPr>
            <a:lvl6pPr marL="2978944" indent="0">
              <a:buNone/>
              <a:defRPr sz="2843"/>
            </a:lvl6pPr>
            <a:lvl7pPr marL="3574741" indent="0">
              <a:buNone/>
              <a:defRPr sz="2843"/>
            </a:lvl7pPr>
            <a:lvl8pPr marL="4170540" indent="0">
              <a:buNone/>
              <a:defRPr sz="2843"/>
            </a:lvl8pPr>
            <a:lvl9pPr marL="4766308" indent="0">
              <a:buNone/>
              <a:defRPr sz="2843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8721" y="7628578"/>
            <a:ext cx="7801928" cy="1143947"/>
          </a:xfrm>
        </p:spPr>
        <p:txBody>
          <a:bodyPr/>
          <a:lstStyle>
            <a:lvl1pPr marL="0" indent="0">
              <a:buNone/>
              <a:defRPr sz="1990"/>
            </a:lvl1pPr>
            <a:lvl2pPr marL="595806" indent="0">
              <a:buNone/>
              <a:defRPr sz="1706"/>
            </a:lvl2pPr>
            <a:lvl3pPr marL="1191568" indent="0">
              <a:buNone/>
              <a:defRPr sz="1421"/>
            </a:lvl3pPr>
            <a:lvl4pPr marL="1787389" indent="0">
              <a:buNone/>
              <a:defRPr sz="1279"/>
            </a:lvl4pPr>
            <a:lvl5pPr marL="2383170" indent="0">
              <a:buNone/>
              <a:defRPr sz="1279"/>
            </a:lvl5pPr>
            <a:lvl6pPr marL="2978944" indent="0">
              <a:buNone/>
              <a:defRPr sz="1279"/>
            </a:lvl6pPr>
            <a:lvl7pPr marL="3574741" indent="0">
              <a:buNone/>
              <a:defRPr sz="1279"/>
            </a:lvl7pPr>
            <a:lvl8pPr marL="4170540" indent="0">
              <a:buNone/>
              <a:defRPr sz="1279"/>
            </a:lvl8pPr>
            <a:lvl9pPr marL="4766308" indent="0">
              <a:buNone/>
              <a:defRPr sz="12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B923A94C-DA95-414B-8A85-204B983DB669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07A1154F-BABB-48DC-8F40-828438006907}" type="slidenum">
              <a:rPr lang="en-MY" altLang="zh-CN"/>
              <a:pPr/>
              <a:t>‹#›</a:t>
            </a:fld>
            <a:endParaRPr lang="en-MY" altLang="zh-CN"/>
          </a:p>
        </p:txBody>
      </p:sp>
    </p:spTree>
    <p:extLst>
      <p:ext uri="{BB962C8B-B14F-4D97-AF65-F5344CB8AC3E}">
        <p14:creationId xmlns:p14="http://schemas.microsoft.com/office/powerpoint/2010/main" val="3808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170146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868" tIns="41990" rIns="83868" bIns="419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  <a:endParaRPr lang="en-MY" altLang="zh-CN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0875" y="2274888"/>
            <a:ext cx="11701463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868" tIns="41990" rIns="83868" bIns="419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MY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75" y="9034463"/>
            <a:ext cx="3033713" cy="519112"/>
          </a:xfrm>
          <a:prstGeom prst="rect">
            <a:avLst/>
          </a:prstGeom>
        </p:spPr>
        <p:txBody>
          <a:bodyPr vert="horz" wrap="square" lIns="83868" tIns="41990" rIns="83868" bIns="41990" numCol="1" anchor="ctr" anchorCtr="0" compatLnSpc="1">
            <a:prstTxWarp prst="textNoShape">
              <a:avLst/>
            </a:prstTxWarp>
          </a:bodyPr>
          <a:lstStyle>
            <a:lvl1pPr defTabSz="1236736" eaLnBrk="1" hangingPunct="1">
              <a:defRPr sz="1706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FB2350-633C-46C8-9198-BC8E266D9966}" type="datetimeFigureOut">
              <a:rPr lang="en-MY" altLang="zh-CN"/>
              <a:pPr>
                <a:defRPr/>
              </a:pPr>
              <a:t>09/09/19</a:t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413" y="9034463"/>
            <a:ext cx="4116387" cy="519112"/>
          </a:xfrm>
          <a:prstGeom prst="rect">
            <a:avLst/>
          </a:prstGeom>
        </p:spPr>
        <p:txBody>
          <a:bodyPr vert="horz" wrap="square" lIns="83868" tIns="41990" rIns="83868" bIns="41990" numCol="1" anchor="ctr" anchorCtr="0" compatLnSpc="1">
            <a:prstTxWarp prst="textNoShape">
              <a:avLst/>
            </a:prstTxWarp>
          </a:bodyPr>
          <a:lstStyle>
            <a:lvl1pPr algn="ctr" defTabSz="1236736" eaLnBrk="1" hangingPunct="1">
              <a:defRPr sz="1706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8625" y="9034463"/>
            <a:ext cx="3033713" cy="519112"/>
          </a:xfrm>
          <a:prstGeom prst="rect">
            <a:avLst/>
          </a:prstGeom>
        </p:spPr>
        <p:txBody>
          <a:bodyPr vert="horz" wrap="square" lIns="83868" tIns="41990" rIns="83868" bIns="41990" numCol="1" anchor="ctr" anchorCtr="0" compatLnSpc="1">
            <a:prstTxWarp prst="textNoShape">
              <a:avLst/>
            </a:prstTxWarp>
          </a:bodyPr>
          <a:lstStyle>
            <a:lvl1pPr algn="r" defTabSz="1236663" eaLnBrk="1" hangingPunct="1">
              <a:defRPr sz="1700">
                <a:solidFill>
                  <a:srgbClr val="898989"/>
                </a:solidFill>
              </a:defRPr>
            </a:lvl1pPr>
          </a:lstStyle>
          <a:p>
            <a:fld id="{6A016100-9E2E-4E0C-A59B-CB421CA8E1B9}" type="slidenum">
              <a:rPr lang="en-MY" altLang="zh-CN"/>
              <a:pPr/>
              <a:t>‹#›</a:t>
            </a:fld>
            <a:endParaRPr lang="en-MY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2011" r:id="rId1"/>
    <p:sldLayoutId id="2147542012" r:id="rId2"/>
    <p:sldLayoutId id="2147542013" r:id="rId3"/>
    <p:sldLayoutId id="2147542014" r:id="rId4"/>
    <p:sldLayoutId id="2147542015" r:id="rId5"/>
    <p:sldLayoutId id="2147542016" r:id="rId6"/>
    <p:sldLayoutId id="2147542017" r:id="rId7"/>
    <p:sldLayoutId id="2147542018" r:id="rId8"/>
    <p:sldLayoutId id="2147542019" r:id="rId9"/>
    <p:sldLayoutId id="2147542020" r:id="rId10"/>
    <p:sldLayoutId id="2147542021" r:id="rId11"/>
    <p:sldLayoutId id="2147542022" r:id="rId12"/>
  </p:sldLayoutIdLst>
  <p:txStyles>
    <p:titleStyle>
      <a:lvl1pPr algn="ctr" defTabSz="1173163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73163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173163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173163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173163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419121" algn="ctr" defTabSz="1190556" rtl="0" fontAlgn="base">
        <a:spcBef>
          <a:spcPct val="0"/>
        </a:spcBef>
        <a:spcAft>
          <a:spcPct val="0"/>
        </a:spcAft>
        <a:defRPr sz="6254">
          <a:solidFill>
            <a:schemeClr val="tx1"/>
          </a:solidFill>
          <a:latin typeface="Calibri" pitchFamily="34" charset="0"/>
        </a:defRPr>
      </a:lvl6pPr>
      <a:lvl7pPr marL="838325" algn="ctr" defTabSz="1190556" rtl="0" fontAlgn="base">
        <a:spcBef>
          <a:spcPct val="0"/>
        </a:spcBef>
        <a:spcAft>
          <a:spcPct val="0"/>
        </a:spcAft>
        <a:defRPr sz="6254">
          <a:solidFill>
            <a:schemeClr val="tx1"/>
          </a:solidFill>
          <a:latin typeface="Calibri" pitchFamily="34" charset="0"/>
        </a:defRPr>
      </a:lvl7pPr>
      <a:lvl8pPr marL="1257501" algn="ctr" defTabSz="1190556" rtl="0" fontAlgn="base">
        <a:spcBef>
          <a:spcPct val="0"/>
        </a:spcBef>
        <a:spcAft>
          <a:spcPct val="0"/>
        </a:spcAft>
        <a:defRPr sz="6254">
          <a:solidFill>
            <a:schemeClr val="tx1"/>
          </a:solidFill>
          <a:latin typeface="Calibri" pitchFamily="34" charset="0"/>
        </a:defRPr>
      </a:lvl8pPr>
      <a:lvl9pPr marL="1676675" algn="ctr" defTabSz="1190556" rtl="0" fontAlgn="base">
        <a:spcBef>
          <a:spcPct val="0"/>
        </a:spcBef>
        <a:spcAft>
          <a:spcPct val="0"/>
        </a:spcAft>
        <a:defRPr sz="6254">
          <a:solidFill>
            <a:schemeClr val="tx1"/>
          </a:solidFill>
          <a:latin typeface="Calibri" pitchFamily="34" charset="0"/>
        </a:defRPr>
      </a:lvl9pPr>
    </p:titleStyle>
    <p:bodyStyle>
      <a:lvl1pPr marL="423863" indent="-423863" algn="l" defTabSz="11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947738" indent="-346075" algn="l" defTabSz="11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465263" indent="-269875" algn="l" defTabSz="11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066925" indent="-269875" algn="l" defTabSz="11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659063" indent="-269875" algn="l" defTabSz="1173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276843" indent="-297904" algn="l" defTabSz="1191568" rtl="0" eaLnBrk="1" latinLnBrk="0" hangingPunct="1">
        <a:spcBef>
          <a:spcPct val="20000"/>
        </a:spcBef>
        <a:buFont typeface="Arial" pitchFamily="34" charset="0"/>
        <a:buChar char="•"/>
        <a:defRPr sz="2843" kern="1200">
          <a:solidFill>
            <a:schemeClr val="tx1"/>
          </a:solidFill>
          <a:latin typeface="+mn-lt"/>
          <a:ea typeface="+mn-ea"/>
          <a:cs typeface="+mn-cs"/>
        </a:defRPr>
      </a:lvl6pPr>
      <a:lvl7pPr marL="3872632" indent="-297904" algn="l" defTabSz="1191568" rtl="0" eaLnBrk="1" latinLnBrk="0" hangingPunct="1">
        <a:spcBef>
          <a:spcPct val="20000"/>
        </a:spcBef>
        <a:buFont typeface="Arial" pitchFamily="34" charset="0"/>
        <a:buChar char="•"/>
        <a:defRPr sz="2843" kern="1200">
          <a:solidFill>
            <a:schemeClr val="tx1"/>
          </a:solidFill>
          <a:latin typeface="+mn-lt"/>
          <a:ea typeface="+mn-ea"/>
          <a:cs typeface="+mn-cs"/>
        </a:defRPr>
      </a:lvl7pPr>
      <a:lvl8pPr marL="4468414" indent="-297904" algn="l" defTabSz="1191568" rtl="0" eaLnBrk="1" latinLnBrk="0" hangingPunct="1">
        <a:spcBef>
          <a:spcPct val="20000"/>
        </a:spcBef>
        <a:buFont typeface="Arial" pitchFamily="34" charset="0"/>
        <a:buChar char="•"/>
        <a:defRPr sz="2843" kern="1200">
          <a:solidFill>
            <a:schemeClr val="tx1"/>
          </a:solidFill>
          <a:latin typeface="+mn-lt"/>
          <a:ea typeface="+mn-ea"/>
          <a:cs typeface="+mn-cs"/>
        </a:defRPr>
      </a:lvl8pPr>
      <a:lvl9pPr marL="5064214" indent="-297904" algn="l" defTabSz="1191568" rtl="0" eaLnBrk="1" latinLnBrk="0" hangingPunct="1">
        <a:spcBef>
          <a:spcPct val="20000"/>
        </a:spcBef>
        <a:buFont typeface="Arial" pitchFamily="34" charset="0"/>
        <a:buChar char="•"/>
        <a:defRPr sz="28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1568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1pPr>
      <a:lvl2pPr marL="595806" algn="l" defTabSz="1191568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2pPr>
      <a:lvl3pPr marL="1191568" algn="l" defTabSz="1191568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3pPr>
      <a:lvl4pPr marL="1787389" algn="l" defTabSz="1191568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4pPr>
      <a:lvl5pPr marL="2383170" algn="l" defTabSz="1191568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5pPr>
      <a:lvl6pPr marL="2978944" algn="l" defTabSz="1191568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6pPr>
      <a:lvl7pPr marL="3574741" algn="l" defTabSz="1191568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7pPr>
      <a:lvl8pPr marL="4170540" algn="l" defTabSz="1191568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8pPr>
      <a:lvl9pPr marL="4766308" algn="l" defTabSz="1191568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8953"/>
            <a:ext cx="11215271" cy="188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4754"/>
            <a:ext cx="11215271" cy="6184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34259"/>
            <a:ext cx="2925723" cy="518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7A32-126D-4A37-A67A-F70812FAD466}" type="datetimeFigureOut">
              <a:rPr lang="en-US" smtClean="0"/>
              <a:t>09/09/19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34259"/>
            <a:ext cx="4388584" cy="518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34259"/>
            <a:ext cx="2925723" cy="518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D00EA-DABB-42C5-B0FC-94EA427DB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2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46570" r:id="rId1"/>
    <p:sldLayoutId id="2147546571" r:id="rId2"/>
    <p:sldLayoutId id="2147546572" r:id="rId3"/>
    <p:sldLayoutId id="2147546573" r:id="rId4"/>
    <p:sldLayoutId id="2147546574" r:id="rId5"/>
    <p:sldLayoutId id="2147546575" r:id="rId6"/>
    <p:sldLayoutId id="2147546576" r:id="rId7"/>
    <p:sldLayoutId id="2147546577" r:id="rId8"/>
    <p:sldLayoutId id="2147546578" r:id="rId9"/>
    <p:sldLayoutId id="2147546579" r:id="rId10"/>
    <p:sldLayoutId id="2147546580" r:id="rId11"/>
  </p:sldLayoutIdLst>
  <p:txStyles>
    <p:titleStyle>
      <a:lvl1pPr algn="l" defTabSz="1299637" rtl="0" eaLnBrk="1" latinLnBrk="0" hangingPunct="1">
        <a:lnSpc>
          <a:spcPct val="90000"/>
        </a:lnSpc>
        <a:spcBef>
          <a:spcPct val="0"/>
        </a:spcBef>
        <a:buNone/>
        <a:defRPr sz="62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909" indent="-324909" algn="l" defTabSz="1299637" rtl="0" eaLnBrk="1" latinLnBrk="0" hangingPunct="1">
        <a:lnSpc>
          <a:spcPct val="90000"/>
        </a:lnSpc>
        <a:spcBef>
          <a:spcPts val="1421"/>
        </a:spcBef>
        <a:buFont typeface="Arial" panose="020B0604020202020204" pitchFamily="34" charset="0"/>
        <a:buChar char="•"/>
        <a:defRPr sz="3980" kern="1200">
          <a:solidFill>
            <a:schemeClr val="tx1"/>
          </a:solidFill>
          <a:latin typeface="+mn-lt"/>
          <a:ea typeface="+mn-ea"/>
          <a:cs typeface="+mn-cs"/>
        </a:defRPr>
      </a:lvl1pPr>
      <a:lvl2pPr marL="974728" indent="-324909" algn="l" defTabSz="129963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1" kern="1200">
          <a:solidFill>
            <a:schemeClr val="tx1"/>
          </a:solidFill>
          <a:latin typeface="+mn-lt"/>
          <a:ea typeface="+mn-ea"/>
          <a:cs typeface="+mn-cs"/>
        </a:defRPr>
      </a:lvl2pPr>
      <a:lvl3pPr marL="1624546" indent="-324909" algn="l" defTabSz="129963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3" kern="1200">
          <a:solidFill>
            <a:schemeClr val="tx1"/>
          </a:solidFill>
          <a:latin typeface="+mn-lt"/>
          <a:ea typeface="+mn-ea"/>
          <a:cs typeface="+mn-cs"/>
        </a:defRPr>
      </a:lvl3pPr>
      <a:lvl4pPr marL="2274364" indent="-324909" algn="l" defTabSz="129963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58" kern="1200">
          <a:solidFill>
            <a:schemeClr val="tx1"/>
          </a:solidFill>
          <a:latin typeface="+mn-lt"/>
          <a:ea typeface="+mn-ea"/>
          <a:cs typeface="+mn-cs"/>
        </a:defRPr>
      </a:lvl4pPr>
      <a:lvl5pPr marL="2924183" indent="-324909" algn="l" defTabSz="129963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58" kern="1200">
          <a:solidFill>
            <a:schemeClr val="tx1"/>
          </a:solidFill>
          <a:latin typeface="+mn-lt"/>
          <a:ea typeface="+mn-ea"/>
          <a:cs typeface="+mn-cs"/>
        </a:defRPr>
      </a:lvl5pPr>
      <a:lvl6pPr marL="3574001" indent="-324909" algn="l" defTabSz="129963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58" kern="1200">
          <a:solidFill>
            <a:schemeClr val="tx1"/>
          </a:solidFill>
          <a:latin typeface="+mn-lt"/>
          <a:ea typeface="+mn-ea"/>
          <a:cs typeface="+mn-cs"/>
        </a:defRPr>
      </a:lvl6pPr>
      <a:lvl7pPr marL="4223819" indent="-324909" algn="l" defTabSz="129963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58" kern="1200">
          <a:solidFill>
            <a:schemeClr val="tx1"/>
          </a:solidFill>
          <a:latin typeface="+mn-lt"/>
          <a:ea typeface="+mn-ea"/>
          <a:cs typeface="+mn-cs"/>
        </a:defRPr>
      </a:lvl7pPr>
      <a:lvl8pPr marL="4873638" indent="-324909" algn="l" defTabSz="129963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58" kern="1200">
          <a:solidFill>
            <a:schemeClr val="tx1"/>
          </a:solidFill>
          <a:latin typeface="+mn-lt"/>
          <a:ea typeface="+mn-ea"/>
          <a:cs typeface="+mn-cs"/>
        </a:defRPr>
      </a:lvl8pPr>
      <a:lvl9pPr marL="5523456" indent="-324909" algn="l" defTabSz="129963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9637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1pPr>
      <a:lvl2pPr marL="649818" algn="l" defTabSz="1299637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2pPr>
      <a:lvl3pPr marL="1299637" algn="l" defTabSz="1299637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3pPr>
      <a:lvl4pPr marL="1949455" algn="l" defTabSz="1299637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4pPr>
      <a:lvl5pPr marL="2599273" algn="l" defTabSz="1299637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5pPr>
      <a:lvl6pPr marL="3249092" algn="l" defTabSz="1299637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6pPr>
      <a:lvl7pPr marL="3898910" algn="l" defTabSz="1299637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7pPr>
      <a:lvl8pPr marL="4548729" algn="l" defTabSz="1299637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8pPr>
      <a:lvl9pPr marL="5198547" algn="l" defTabSz="1299637" rtl="0" eaLnBrk="1" latinLnBrk="0" hangingPunct="1">
        <a:defRPr sz="25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440" y="3044826"/>
            <a:ext cx="12999773" cy="259080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  <a:effectLst/>
        </p:spPr>
        <p:txBody>
          <a:bodyPr lIns="122198" tIns="61176" rIns="122198" bIns="61176"/>
          <a:lstStyle>
            <a:lvl1pPr marL="342900" indent="-3429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zh-CN" sz="8000" dirty="0">
                <a:solidFill>
                  <a:srgbClr val="FFFF00"/>
                </a:solidFill>
                <a:latin typeface="经典超圆简" pitchFamily="49" charset="-122"/>
                <a:ea typeface="经典超圆简" pitchFamily="49" charset="-122"/>
                <a:cs typeface="经典超圆简" pitchFamily="49" charset="-122"/>
              </a:rPr>
              <a:t>《</a:t>
            </a:r>
            <a:r>
              <a:rPr lang="zh-CN" altLang="en-US" sz="8000" dirty="0">
                <a:solidFill>
                  <a:srgbClr val="FFFF00"/>
                </a:solidFill>
                <a:latin typeface="经典超圆简" pitchFamily="49" charset="-122"/>
                <a:ea typeface="经典超圆简" pitchFamily="49" charset="-122"/>
                <a:cs typeface="经典超圆简" pitchFamily="49" charset="-122"/>
              </a:rPr>
              <a:t>门徒与果子 </a:t>
            </a:r>
            <a:r>
              <a:rPr lang="en-US" altLang="zh-CN" sz="8000" dirty="0">
                <a:solidFill>
                  <a:srgbClr val="FFFF00"/>
                </a:solidFill>
                <a:latin typeface="经典超圆简" pitchFamily="49" charset="-122"/>
                <a:ea typeface="经典超圆简" pitchFamily="49" charset="-122"/>
                <a:cs typeface="经典超圆简" pitchFamily="49" charset="-122"/>
              </a:rPr>
              <a:t>–</a:t>
            </a:r>
            <a:r>
              <a:rPr lang="zh-CN" altLang="en-US" sz="8000" dirty="0">
                <a:solidFill>
                  <a:srgbClr val="FFFF00"/>
                </a:solidFill>
                <a:latin typeface="经典超圆简" pitchFamily="49" charset="-122"/>
                <a:ea typeface="经典超圆简" pitchFamily="49" charset="-122"/>
                <a:cs typeface="经典超圆简" pitchFamily="49" charset="-122"/>
              </a:rPr>
              <a:t> 宣教</a:t>
            </a:r>
            <a:r>
              <a:rPr lang="en-US" altLang="zh-CN" sz="8000" dirty="0">
                <a:solidFill>
                  <a:srgbClr val="FFFF00"/>
                </a:solidFill>
                <a:latin typeface="经典超圆简" pitchFamily="49" charset="-122"/>
                <a:ea typeface="经典超圆简" pitchFamily="49" charset="-122"/>
                <a:cs typeface="经典超圆简" pitchFamily="49" charset="-122"/>
              </a:rPr>
              <a:t>》</a:t>
            </a:r>
            <a:endParaRPr lang="en-US" altLang="zh-CN" sz="13800" dirty="0">
              <a:solidFill>
                <a:srgbClr val="FFFF00"/>
              </a:solidFill>
              <a:latin typeface="经典超圆简" pitchFamily="49" charset="-122"/>
              <a:ea typeface="经典超圆简" pitchFamily="49" charset="-122"/>
              <a:cs typeface="经典超圆简" pitchFamily="49" charset="-122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zh-CN" altLang="en-US" sz="6000" dirty="0">
                <a:solidFill>
                  <a:prstClr val="white"/>
                </a:solidFill>
                <a:latin typeface="经典超圆简" pitchFamily="49" charset="-122"/>
                <a:ea typeface="经典超圆简" pitchFamily="49" charset="-122"/>
                <a:cs typeface="经典超圆简" pitchFamily="49" charset="-122"/>
              </a:rPr>
              <a:t>刘立伟传道</a:t>
            </a:r>
          </a:p>
        </p:txBody>
      </p:sp>
      <p:sp>
        <p:nvSpPr>
          <p:cNvPr id="30617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013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70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2638" indent="-227013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9838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7038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238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438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17C0CD-152E-47E5-8C3F-6192141107EF}" type="slidenum">
              <a:rPr lang="en-MY" altLang="zh-CN" sz="17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MY" altLang="zh-CN" sz="17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-23885" y="454025"/>
            <a:ext cx="12996333" cy="109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94" tIns="40888" rIns="81894" bIns="40888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869570" eaLnBrk="1" hangingPunct="1"/>
            <a:r>
              <a:rPr lang="zh-CN" altLang="en-US" sz="6600" dirty="0">
                <a:solidFill>
                  <a:prstClr val="black"/>
                </a:solidFill>
                <a:effectLst>
                  <a:glow rad="101600">
                    <a:prstClr val="white">
                      <a:alpha val="55000"/>
                    </a:prstClr>
                  </a:glow>
                </a:effectLst>
                <a:latin typeface="经典超圆简" pitchFamily="49" charset="-122"/>
                <a:ea typeface="经典超圆简" pitchFamily="49" charset="-122"/>
                <a:cs typeface="经典超圆简" pitchFamily="49" charset="-122"/>
              </a:rPr>
              <a:t>领受主言</a:t>
            </a:r>
            <a:endParaRPr lang="en-MY" sz="6600" dirty="0">
              <a:solidFill>
                <a:prstClr val="black"/>
              </a:solidFill>
              <a:effectLst>
                <a:glow rad="101600">
                  <a:prstClr val="white">
                    <a:alpha val="55000"/>
                  </a:prstClr>
                </a:glow>
              </a:effectLst>
              <a:latin typeface="经典超圆简" pitchFamily="49" charset="-122"/>
              <a:ea typeface="经典超圆简" pitchFamily="49" charset="-122"/>
              <a:cs typeface="经典超圆简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4761167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EDAD4-11CB-4C5C-AAB3-DBB1B80AC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7675" b="1" dirty="0">
                <a:solidFill>
                  <a:schemeClr val="bg1"/>
                </a:solidFill>
              </a:rPr>
              <a:t>背景：</a:t>
            </a:r>
            <a:endParaRPr lang="en-US" sz="7675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EE551E-23A4-4AEC-B1AB-70E388918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254" dirty="0">
                <a:solidFill>
                  <a:schemeClr val="bg1"/>
                </a:solidFill>
              </a:rPr>
              <a:t> </a:t>
            </a:r>
            <a:r>
              <a:rPr lang="zh-CN" altLang="en-US" sz="6254" dirty="0">
                <a:solidFill>
                  <a:schemeClr val="bg1"/>
                </a:solidFill>
              </a:rPr>
              <a:t>修辞手法：暗喻。</a:t>
            </a:r>
            <a:endParaRPr lang="en-US" sz="6254" dirty="0">
              <a:solidFill>
                <a:schemeClr val="bg1"/>
              </a:solidFill>
            </a:endParaRPr>
          </a:p>
          <a:p>
            <a:r>
              <a:rPr lang="en-US" sz="6254" dirty="0">
                <a:solidFill>
                  <a:schemeClr val="bg1"/>
                </a:solidFill>
              </a:rPr>
              <a:t> </a:t>
            </a:r>
            <a:r>
              <a:rPr lang="zh-CN" altLang="en-US" sz="6254" dirty="0">
                <a:solidFill>
                  <a:schemeClr val="bg1"/>
                </a:solidFill>
              </a:rPr>
              <a:t>无花果树</a:t>
            </a:r>
            <a:r>
              <a:rPr lang="en-US" sz="6254" dirty="0">
                <a:solidFill>
                  <a:schemeClr val="bg1"/>
                </a:solidFill>
              </a:rPr>
              <a:t>= </a:t>
            </a:r>
            <a:r>
              <a:rPr lang="zh-CN" altLang="en-US" sz="6254" dirty="0">
                <a:solidFill>
                  <a:schemeClr val="bg1"/>
                </a:solidFill>
              </a:rPr>
              <a:t>祭司长和文士</a:t>
            </a:r>
            <a:r>
              <a:rPr lang="en-US" sz="6254" dirty="0">
                <a:solidFill>
                  <a:schemeClr val="bg1"/>
                </a:solidFill>
              </a:rPr>
              <a:t>/ </a:t>
            </a:r>
            <a:r>
              <a:rPr lang="zh-CN" altLang="en-US" sz="6254" dirty="0">
                <a:solidFill>
                  <a:schemeClr val="bg1"/>
                </a:solidFill>
              </a:rPr>
              <a:t>以色列或以色列人。</a:t>
            </a:r>
            <a:endParaRPr lang="en-US" sz="6254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5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8BBE32-779F-43D2-AE98-CD3E07185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941" y="883245"/>
            <a:ext cx="12390679" cy="8864004"/>
          </a:xfrm>
        </p:spPr>
        <p:txBody>
          <a:bodyPr>
            <a:normAutofit/>
          </a:bodyPr>
          <a:lstStyle/>
          <a:p>
            <a:r>
              <a:rPr lang="zh-CN" altLang="en-US" sz="5685" b="1" dirty="0">
                <a:solidFill>
                  <a:schemeClr val="bg1"/>
                </a:solidFill>
              </a:rPr>
              <a:t>耶利米书</a:t>
            </a:r>
            <a:r>
              <a:rPr lang="en-US" sz="5685" b="1" dirty="0">
                <a:solidFill>
                  <a:schemeClr val="bg1"/>
                </a:solidFill>
              </a:rPr>
              <a:t> 29:17</a:t>
            </a:r>
            <a:r>
              <a:rPr lang="en-US" sz="5685" dirty="0">
                <a:solidFill>
                  <a:schemeClr val="bg1"/>
                </a:solidFill>
              </a:rPr>
              <a:t> </a:t>
            </a:r>
            <a:r>
              <a:rPr lang="zh-CN" altLang="en-US" sz="5685" dirty="0">
                <a:solidFill>
                  <a:schemeClr val="bg1"/>
                </a:solidFill>
              </a:rPr>
              <a:t>万军之耶和华如此说：看哪，我必使刀剑、饥荒、瘟疫临到他们，使他们像极坏的</a:t>
            </a:r>
            <a:r>
              <a:rPr lang="zh-CN" altLang="en-US" sz="5685" dirty="0">
                <a:solidFill>
                  <a:srgbClr val="FFFF00"/>
                </a:solidFill>
              </a:rPr>
              <a:t>无花果</a:t>
            </a:r>
            <a:r>
              <a:rPr lang="zh-CN" altLang="en-US" sz="5685" dirty="0">
                <a:solidFill>
                  <a:schemeClr val="bg1"/>
                </a:solidFill>
              </a:rPr>
              <a:t>，坏得不可吃。</a:t>
            </a:r>
            <a:endParaRPr lang="en-US" altLang="zh-CN" sz="5685" dirty="0">
              <a:solidFill>
                <a:schemeClr val="bg1"/>
              </a:solidFill>
            </a:endParaRPr>
          </a:p>
          <a:p>
            <a:r>
              <a:rPr lang="zh-CN" altLang="en-US" sz="5685" b="1" dirty="0">
                <a:solidFill>
                  <a:schemeClr val="bg1"/>
                </a:solidFill>
              </a:rPr>
              <a:t>何西阿书</a:t>
            </a:r>
            <a:r>
              <a:rPr lang="en-US" sz="5685" b="1" dirty="0">
                <a:solidFill>
                  <a:schemeClr val="bg1"/>
                </a:solidFill>
              </a:rPr>
              <a:t> 9: 10 </a:t>
            </a:r>
            <a:r>
              <a:rPr lang="zh-CN" altLang="en-US" sz="5685" dirty="0">
                <a:solidFill>
                  <a:schemeClr val="bg1"/>
                </a:solidFill>
              </a:rPr>
              <a:t>主说：“我遇见以色列如葡萄在旷野；我看见你们的列祖如</a:t>
            </a:r>
            <a:r>
              <a:rPr lang="zh-CN" altLang="en-US" sz="5685" dirty="0">
                <a:solidFill>
                  <a:srgbClr val="FFFF00"/>
                </a:solidFill>
              </a:rPr>
              <a:t>无花果树</a:t>
            </a:r>
            <a:r>
              <a:rPr lang="zh-CN" altLang="en-US" sz="5685" dirty="0">
                <a:solidFill>
                  <a:schemeClr val="bg1"/>
                </a:solidFill>
              </a:rPr>
              <a:t>上春季初熟的果子。他们却来到巴力毗珥专拜那可羞耻的，就成为可憎恶的，与他们所爱的一样。</a:t>
            </a:r>
            <a:endParaRPr lang="en-US" sz="568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7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A443A-D0D9-4804-A2B3-AA515E27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55955" indent="-1055955">
              <a:buFont typeface="+mj-lt"/>
              <a:buAutoNum type="arabicPeriod"/>
            </a:pPr>
            <a:r>
              <a:rPr lang="zh-CN" altLang="en-US" sz="7675" b="1" dirty="0">
                <a:solidFill>
                  <a:schemeClr val="bg1"/>
                </a:solidFill>
              </a:rPr>
              <a:t>有叶子，更要果子。</a:t>
            </a:r>
            <a:endParaRPr lang="en-US" sz="7675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FC647D-28F5-4140-A29F-ED267D6E2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37" y="2594754"/>
            <a:ext cx="12102835" cy="6184541"/>
          </a:xfrm>
        </p:spPr>
        <p:txBody>
          <a:bodyPr>
            <a:normAutofit/>
          </a:bodyPr>
          <a:lstStyle/>
          <a:p>
            <a:r>
              <a:rPr lang="en-US" sz="5685" dirty="0">
                <a:solidFill>
                  <a:schemeClr val="bg1"/>
                </a:solidFill>
              </a:rPr>
              <a:t> </a:t>
            </a:r>
            <a:r>
              <a:rPr lang="zh-CN" altLang="en-US" sz="5685" dirty="0">
                <a:solidFill>
                  <a:schemeClr val="bg1"/>
                </a:solidFill>
              </a:rPr>
              <a:t>叶子？</a:t>
            </a:r>
            <a:r>
              <a:rPr lang="en-US" sz="5685" dirty="0">
                <a:solidFill>
                  <a:schemeClr val="bg1"/>
                </a:solidFill>
              </a:rPr>
              <a:t> </a:t>
            </a:r>
            <a:r>
              <a:rPr lang="zh-CN" altLang="en-US" sz="5685" dirty="0">
                <a:solidFill>
                  <a:schemeClr val="bg1"/>
                </a:solidFill>
              </a:rPr>
              <a:t>雄伟的圣殿，繁复的圣礼，</a:t>
            </a:r>
            <a:r>
              <a:rPr lang="en-US" sz="5685" dirty="0">
                <a:solidFill>
                  <a:schemeClr val="bg1"/>
                </a:solidFill>
              </a:rPr>
              <a:t> </a:t>
            </a:r>
            <a:r>
              <a:rPr lang="zh-CN" altLang="en-US" sz="5685" dirty="0">
                <a:solidFill>
                  <a:schemeClr val="bg1"/>
                </a:solidFill>
              </a:rPr>
              <a:t>律法的知识。</a:t>
            </a:r>
            <a:r>
              <a:rPr lang="en-US" sz="5685" dirty="0">
                <a:solidFill>
                  <a:schemeClr val="bg1"/>
                </a:solidFill>
              </a:rPr>
              <a:t> </a:t>
            </a:r>
          </a:p>
          <a:p>
            <a:r>
              <a:rPr lang="en-US" sz="5685" dirty="0">
                <a:solidFill>
                  <a:schemeClr val="bg1"/>
                </a:solidFill>
              </a:rPr>
              <a:t> </a:t>
            </a:r>
            <a:r>
              <a:rPr lang="zh-CN" altLang="en-US" sz="5685" dirty="0">
                <a:solidFill>
                  <a:schemeClr val="bg1"/>
                </a:solidFill>
              </a:rPr>
              <a:t>果子？神的话和神的心意。</a:t>
            </a:r>
            <a:r>
              <a:rPr lang="en-US" sz="5685" dirty="0">
                <a:solidFill>
                  <a:schemeClr val="bg1"/>
                </a:solidFill>
              </a:rPr>
              <a:t> </a:t>
            </a:r>
          </a:p>
          <a:p>
            <a:r>
              <a:rPr lang="en-US" sz="5685" dirty="0">
                <a:solidFill>
                  <a:schemeClr val="bg1"/>
                </a:solidFill>
              </a:rPr>
              <a:t> </a:t>
            </a:r>
            <a:r>
              <a:rPr lang="zh-CN" altLang="en-US" sz="5685" dirty="0">
                <a:solidFill>
                  <a:schemeClr val="bg1"/>
                </a:solidFill>
              </a:rPr>
              <a:t>叶子提供养分以结出果子。</a:t>
            </a:r>
            <a:endParaRPr lang="en-US" sz="568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86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3754FB-83DE-4AF5-88CF-BEAAF6D1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675" b="1" dirty="0">
                <a:solidFill>
                  <a:schemeClr val="bg1"/>
                </a:solidFill>
              </a:rPr>
              <a:t>2. </a:t>
            </a:r>
            <a:r>
              <a:rPr lang="zh-CN" altLang="en-US" sz="7675" b="1" dirty="0">
                <a:solidFill>
                  <a:schemeClr val="bg1"/>
                </a:solidFill>
              </a:rPr>
              <a:t>结果子，就是宣教。</a:t>
            </a:r>
            <a:endParaRPr lang="en-US" sz="7675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9F046-E0BE-4960-B4FC-729358B0F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685" dirty="0">
                <a:solidFill>
                  <a:schemeClr val="bg1"/>
                </a:solidFill>
              </a:rPr>
              <a:t> </a:t>
            </a:r>
            <a:r>
              <a:rPr lang="zh-CN" altLang="en-US" sz="5685" dirty="0">
                <a:solidFill>
                  <a:schemeClr val="bg1"/>
                </a:solidFill>
              </a:rPr>
              <a:t>果子叫人看见耶稣基督。</a:t>
            </a:r>
            <a:endParaRPr lang="en-US" sz="5685" dirty="0">
              <a:solidFill>
                <a:schemeClr val="bg1"/>
              </a:solidFill>
            </a:endParaRPr>
          </a:p>
          <a:p>
            <a:r>
              <a:rPr lang="en-US" sz="5685" dirty="0">
                <a:solidFill>
                  <a:schemeClr val="bg1"/>
                </a:solidFill>
              </a:rPr>
              <a:t> “The General Spread of the Gospel”- </a:t>
            </a:r>
            <a:r>
              <a:rPr lang="zh-CN" altLang="en-US" sz="5685" dirty="0">
                <a:solidFill>
                  <a:schemeClr val="bg1"/>
                </a:solidFill>
              </a:rPr>
              <a:t>“为何人们可以听了福音，但却不愿意相信呢？”</a:t>
            </a:r>
            <a:endParaRPr lang="en-US" sz="5685" dirty="0">
              <a:solidFill>
                <a:schemeClr val="bg1"/>
              </a:solidFill>
            </a:endParaRPr>
          </a:p>
          <a:p>
            <a:r>
              <a:rPr lang="en-US" sz="5685" dirty="0">
                <a:solidFill>
                  <a:schemeClr val="bg1"/>
                </a:solidFill>
              </a:rPr>
              <a:t> </a:t>
            </a:r>
            <a:r>
              <a:rPr lang="zh-CN" altLang="en-US" sz="5685" dirty="0">
                <a:solidFill>
                  <a:schemeClr val="bg1"/>
                </a:solidFill>
              </a:rPr>
              <a:t>“对于传福音，最大的绊脚石就是基督徒的生命。”</a:t>
            </a:r>
            <a:endParaRPr lang="en-US" sz="568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3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C26A3F-80AC-4D39-A663-C834FFC28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37" y="1438429"/>
            <a:ext cx="11209338" cy="7340866"/>
          </a:xfrm>
        </p:spPr>
        <p:txBody>
          <a:bodyPr>
            <a:normAutofit/>
          </a:bodyPr>
          <a:lstStyle/>
          <a:p>
            <a:pPr algn="ctr"/>
            <a:r>
              <a:rPr lang="zh-CN" altLang="en-US" sz="8528" dirty="0">
                <a:solidFill>
                  <a:schemeClr val="bg1"/>
                </a:solidFill>
              </a:rPr>
              <a:t> 藉着结果子，</a:t>
            </a:r>
            <a:r>
              <a:rPr lang="en-US" altLang="zh-CN" sz="8528" dirty="0">
                <a:solidFill>
                  <a:schemeClr val="bg1"/>
                </a:solidFill>
              </a:rPr>
              <a:t/>
            </a:r>
            <a:br>
              <a:rPr lang="en-US" altLang="zh-CN" sz="8528" dirty="0">
                <a:solidFill>
                  <a:schemeClr val="bg1"/>
                </a:solidFill>
              </a:rPr>
            </a:br>
            <a:r>
              <a:rPr lang="en-US" altLang="zh-CN" sz="8528" dirty="0">
                <a:solidFill>
                  <a:schemeClr val="bg1"/>
                </a:solidFill>
              </a:rPr>
              <a:t>	</a:t>
            </a:r>
            <a:r>
              <a:rPr lang="zh-CN" altLang="en-US" sz="8528" dirty="0">
                <a:solidFill>
                  <a:schemeClr val="bg1"/>
                </a:solidFill>
              </a:rPr>
              <a:t>活出福音，</a:t>
            </a:r>
            <a:r>
              <a:rPr lang="en-US" altLang="zh-CN" sz="8528" dirty="0">
                <a:solidFill>
                  <a:schemeClr val="bg1"/>
                </a:solidFill>
              </a:rPr>
              <a:t/>
            </a:r>
            <a:br>
              <a:rPr lang="en-US" altLang="zh-CN" sz="8528" dirty="0">
                <a:solidFill>
                  <a:schemeClr val="bg1"/>
                </a:solidFill>
              </a:rPr>
            </a:br>
            <a:r>
              <a:rPr lang="en-US" altLang="zh-CN" sz="8528" dirty="0">
                <a:solidFill>
                  <a:schemeClr val="bg1"/>
                </a:solidFill>
              </a:rPr>
              <a:t>	</a:t>
            </a:r>
            <a:r>
              <a:rPr lang="zh-CN" altLang="en-US" sz="8528" dirty="0">
                <a:solidFill>
                  <a:schemeClr val="bg1"/>
                </a:solidFill>
              </a:rPr>
              <a:t>成为福音。</a:t>
            </a:r>
            <a:endParaRPr lang="en-US" sz="8528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F4FA81-98CC-496E-B63B-13B4BDB5C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37" y="1249162"/>
            <a:ext cx="11774773" cy="7530133"/>
          </a:xfrm>
        </p:spPr>
        <p:txBody>
          <a:bodyPr>
            <a:normAutofit/>
          </a:bodyPr>
          <a:lstStyle/>
          <a:p>
            <a:pPr marL="1055955" indent="-1055955" algn="ctr">
              <a:buFont typeface="+mj-lt"/>
              <a:buAutoNum type="arabicPeriod"/>
            </a:pPr>
            <a:r>
              <a:rPr lang="zh-CN" altLang="en-US" sz="7675" dirty="0">
                <a:solidFill>
                  <a:schemeClr val="bg1"/>
                </a:solidFill>
              </a:rPr>
              <a:t>有叶子，更要果子。</a:t>
            </a:r>
            <a:endParaRPr lang="en-US" altLang="zh-CN" sz="7675" dirty="0">
              <a:solidFill>
                <a:schemeClr val="bg1"/>
              </a:solidFill>
            </a:endParaRPr>
          </a:p>
          <a:p>
            <a:pPr marL="1055955" indent="-1055955" algn="ctr">
              <a:buFont typeface="+mj-lt"/>
              <a:buAutoNum type="arabicPeriod"/>
            </a:pPr>
            <a:r>
              <a:rPr lang="zh-CN" altLang="en-US" sz="7675" dirty="0">
                <a:solidFill>
                  <a:schemeClr val="bg1"/>
                </a:solidFill>
              </a:rPr>
              <a:t>结果子，就是宣教。</a:t>
            </a:r>
            <a:endParaRPr lang="en-US" sz="7675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06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bk32</Template>
  <TotalTime>36081</TotalTime>
  <Words>161</Words>
  <Application>Microsoft Macintosh PowerPoint</Application>
  <PresentationFormat>Custom</PresentationFormat>
  <Paragraphs>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19_Office Theme</vt:lpstr>
      <vt:lpstr>1_Office Theme</vt:lpstr>
      <vt:lpstr>PowerPoint Presentation</vt:lpstr>
      <vt:lpstr>背景：</vt:lpstr>
      <vt:lpstr>PowerPoint Presentation</vt:lpstr>
      <vt:lpstr>有叶子，更要果子。</vt:lpstr>
      <vt:lpstr>2. 结果子，就是宣教。</vt:lpstr>
      <vt:lpstr>PowerPoint Presentation</vt:lpstr>
      <vt:lpstr>PowerPoint Presentation</vt:lpstr>
    </vt:vector>
  </TitlesOfParts>
  <Company>Universiti Malaysia Sarawak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Fellowship</dc:title>
  <dc:creator>drCHEN</dc:creator>
  <cp:lastModifiedBy>Ling Chui Ching</cp:lastModifiedBy>
  <cp:revision>2200</cp:revision>
  <cp:lastPrinted>2012-11-30T03:36:21Z</cp:lastPrinted>
  <dcterms:created xsi:type="dcterms:W3CDTF">2011-07-28T06:04:45Z</dcterms:created>
  <dcterms:modified xsi:type="dcterms:W3CDTF">2019-09-09T02:35:03Z</dcterms:modified>
</cp:coreProperties>
</file>