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handoutMasterIdLst>
    <p:handoutMasterId r:id="rId20"/>
  </p:handoutMasterIdLst>
  <p:sldIdLst>
    <p:sldId id="5257" r:id="rId5"/>
    <p:sldId id="278" r:id="rId7"/>
    <p:sldId id="280" r:id="rId8"/>
    <p:sldId id="256" r:id="rId9"/>
    <p:sldId id="282" r:id="rId10"/>
    <p:sldId id="283" r:id="rId11"/>
    <p:sldId id="285" r:id="rId12"/>
    <p:sldId id="286" r:id="rId13"/>
    <p:sldId id="258" r:id="rId14"/>
    <p:sldId id="289" r:id="rId15"/>
    <p:sldId id="290" r:id="rId16"/>
    <p:sldId id="291" r:id="rId17"/>
    <p:sldId id="279" r:id="rId18"/>
    <p:sldId id="5256" r:id="rId19"/>
  </p:sldIdLst>
  <p:sldSz cx="13002895" cy="9747250"/>
  <p:notesSz cx="6735445" cy="986599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7973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597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3190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6560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8D5D6"/>
    <a:srgbClr val="FBE5E6"/>
    <a:srgbClr val="E7A0B1"/>
    <a:srgbClr val="C86866"/>
    <a:srgbClr val="FF9900"/>
    <a:srgbClr val="BE4EBE"/>
    <a:srgbClr val="6043A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9503" autoAdjust="0"/>
  </p:normalViewPr>
  <p:slideViewPr>
    <p:cSldViewPr>
      <p:cViewPr varScale="1">
        <p:scale>
          <a:sx n="43" d="100"/>
          <a:sy n="43" d="100"/>
        </p:scale>
        <p:origin x="1446" y="66"/>
      </p:cViewPr>
      <p:guideLst>
        <p:guide orient="horz" pos="3070"/>
        <p:guide pos="4096"/>
      </p:guideLst>
    </p:cSldViewPr>
  </p:slideViewPr>
  <p:outlineViewPr>
    <p:cViewPr>
      <p:scale>
        <a:sx n="33" d="100"/>
        <a:sy n="33" d="100"/>
      </p:scale>
      <p:origin x="0" y="-171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ED6F2-1C5D-4AE7-BF1F-EABBCA899D46}" type="datetimeFigureOut">
              <a:rPr lang="en-MY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6B15A544-4A6D-4595-B1F6-6E51973A4B68}" type="slidenum">
              <a:rPr lang="en-MY" altLang="en-US"/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C084A0-DA10-461A-BB34-7B95D5C50F64}" type="datetimeFigureOut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20" y="4686618"/>
            <a:ext cx="5388923" cy="4439289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03645B55-F882-40F9-B0A0-49C9F275A7D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7973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56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3106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714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323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0931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45B55-F882-40F9-B0A0-49C9F275A7D5}" type="slidenum">
              <a:rPr lang="en-US" altLang="zh-CN" smtClean="0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8322"/>
            <a:ext cx="11052731" cy="2089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4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069F344-B380-410F-AFCB-6400F5AD73B7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0839EDF-A6F4-474B-B3B9-4DA9F264942A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BC64FAB-FE14-4C24-BB5E-616ACF1A9B80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03A369B-3AD6-4B6A-AE6D-89098580BD55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350" y="555053"/>
            <a:ext cx="4158319" cy="11820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053"/>
            <a:ext cx="12265010" cy="11820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77883D3-AC1D-484C-A4BF-F88076FF70F2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50248108-A623-4F68-9689-8DFD50AA074F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5000" y="2892424"/>
            <a:ext cx="8305799" cy="762000"/>
          </a:xfrm>
        </p:spPr>
        <p:txBody>
          <a:bodyPr/>
          <a:lstStyle>
            <a:lvl1pPr>
              <a:defRPr sz="3555"/>
            </a:lvl1pPr>
          </a:lstStyle>
          <a:p>
            <a:r>
              <a:rPr lang="en-US"/>
              <a:t>Name of Presentation!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8615"/>
            <a:ext cx="11052731" cy="2089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4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4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1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5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0593-120F-4BAB-80A0-A9FE4DE4575F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0EB6-DEDE-4B9F-88A2-750A9D8965C9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6841-4479-4837-B013-715356C3F43F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6D9A-6AD9-44E5-BC5C-FBAAA3C5C78A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57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13982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7100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2796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284988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41947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398970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455930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F1CF-807C-40DE-A5AE-C671FC2EE677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945E-5463-48A2-85E8-3AE4C3C3CE3D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3293"/>
            <a:ext cx="8210536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4409" y="3233293"/>
            <a:ext cx="8212793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9CEF-383F-4CEB-9546-C3C7B9A47F51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2F9D-365D-4575-98CD-8E8C14F99B86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2"/>
            <a:ext cx="5745344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70230" indent="0">
              <a:buNone/>
              <a:defRPr sz="2845" b="1"/>
            </a:lvl2pPr>
            <a:lvl3pPr marL="1139825" indent="0">
              <a:buNone/>
              <a:defRPr sz="2560" b="1"/>
            </a:lvl3pPr>
            <a:lvl4pPr marL="1710055" indent="0">
              <a:buNone/>
              <a:defRPr sz="2275" b="1"/>
            </a:lvl4pPr>
            <a:lvl5pPr marL="2279650" indent="0">
              <a:buNone/>
              <a:defRPr sz="2275" b="1"/>
            </a:lvl5pPr>
            <a:lvl6pPr marL="2849880" indent="0">
              <a:buNone/>
              <a:defRPr sz="2275" b="1"/>
            </a:lvl6pPr>
            <a:lvl7pPr marL="3419475" indent="0">
              <a:buNone/>
              <a:defRPr sz="2275" b="1"/>
            </a:lvl7pPr>
            <a:lvl8pPr marL="3989705" indent="0">
              <a:buNone/>
              <a:defRPr sz="2275" b="1"/>
            </a:lvl8pPr>
            <a:lvl9pPr marL="455930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6"/>
            <a:ext cx="5745344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7028" y="2181852"/>
            <a:ext cx="5747601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70230" indent="0">
              <a:buNone/>
              <a:defRPr sz="2845" b="1"/>
            </a:lvl2pPr>
            <a:lvl3pPr marL="1139825" indent="0">
              <a:buNone/>
              <a:defRPr sz="2560" b="1"/>
            </a:lvl3pPr>
            <a:lvl4pPr marL="1710055" indent="0">
              <a:buNone/>
              <a:defRPr sz="2275" b="1"/>
            </a:lvl4pPr>
            <a:lvl5pPr marL="2279650" indent="0">
              <a:buNone/>
              <a:defRPr sz="2275" b="1"/>
            </a:lvl5pPr>
            <a:lvl6pPr marL="2849880" indent="0">
              <a:buNone/>
              <a:defRPr sz="2275" b="1"/>
            </a:lvl6pPr>
            <a:lvl7pPr marL="3419475" indent="0">
              <a:buNone/>
              <a:defRPr sz="2275" b="1"/>
            </a:lvl7pPr>
            <a:lvl8pPr marL="3989705" indent="0">
              <a:buNone/>
              <a:defRPr sz="2275" b="1"/>
            </a:lvl8pPr>
            <a:lvl9pPr marL="455930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028" y="3091146"/>
            <a:ext cx="5747601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E63B-DDF5-49F2-AAEE-DC1937BD1A96}" type="datetimeFigureOut">
              <a:rPr lang="en-MY" altLang="zh-CN"/>
            </a:fld>
            <a:endParaRPr lang="en-MY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5C7E-18D0-4E6E-8CDC-51940B157CB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CA65-42F6-4876-A2D6-3410205ED000}" type="datetimeFigureOut">
              <a:rPr lang="en-MY" altLang="zh-CN"/>
            </a:fld>
            <a:endParaRPr lang="en-MY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AE43-CA50-48D0-910F-1F41CB61352C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9E77-1233-4B7F-9CB0-9957BEE24B33}" type="datetimeFigureOut">
              <a:rPr lang="en-MY" altLang="zh-CN"/>
            </a:fld>
            <a:endParaRPr lang="en-MY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84BE-82B6-48E5-99EB-0F76FA868EC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9BCA5CC-373D-4811-B8F9-F4BC0E9A5261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A1F1669F-EAAC-4B3C-901B-97BEF352B94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37" y="388088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8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4120"/>
            </a:lvl2pPr>
            <a:lvl3pPr>
              <a:defRPr sz="327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737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570230" indent="0">
              <a:buNone/>
              <a:defRPr sz="1705"/>
            </a:lvl2pPr>
            <a:lvl3pPr marL="1139825" indent="0">
              <a:buNone/>
              <a:defRPr sz="1420"/>
            </a:lvl3pPr>
            <a:lvl4pPr marL="1710055" indent="0">
              <a:buNone/>
              <a:defRPr sz="1280"/>
            </a:lvl4pPr>
            <a:lvl5pPr marL="2279650" indent="0">
              <a:buNone/>
              <a:defRPr sz="1280"/>
            </a:lvl5pPr>
            <a:lvl6pPr marL="2849880" indent="0">
              <a:buNone/>
              <a:defRPr sz="1280"/>
            </a:lvl6pPr>
            <a:lvl7pPr marL="3419475" indent="0">
              <a:buNone/>
              <a:defRPr sz="1280"/>
            </a:lvl7pPr>
            <a:lvl8pPr marL="3989705" indent="0">
              <a:buNone/>
              <a:defRPr sz="1280"/>
            </a:lvl8pPr>
            <a:lvl9pPr marL="455930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21E3-6272-47CE-9944-6C8B5538B927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91A5-60C7-4777-A03C-4A596CBD9833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 rtlCol="0">
            <a:normAutofit/>
          </a:bodyPr>
          <a:lstStyle>
            <a:lvl1pPr marL="0" indent="0">
              <a:buNone/>
              <a:defRPr sz="4550"/>
            </a:lvl1pPr>
            <a:lvl2pPr marL="570230" indent="0">
              <a:buNone/>
              <a:defRPr sz="4120"/>
            </a:lvl2pPr>
            <a:lvl3pPr marL="1139825" indent="0">
              <a:buNone/>
              <a:defRPr sz="3270"/>
            </a:lvl3pPr>
            <a:lvl4pPr marL="1710055" indent="0">
              <a:buNone/>
              <a:defRPr sz="2845"/>
            </a:lvl4pPr>
            <a:lvl5pPr marL="2279650" indent="0">
              <a:buNone/>
              <a:defRPr sz="2845"/>
            </a:lvl5pPr>
            <a:lvl6pPr marL="2849880" indent="0">
              <a:buNone/>
              <a:defRPr sz="2845"/>
            </a:lvl6pPr>
            <a:lvl7pPr marL="3419475" indent="0">
              <a:buNone/>
              <a:defRPr sz="2845"/>
            </a:lvl7pPr>
            <a:lvl8pPr marL="3989705" indent="0">
              <a:buNone/>
              <a:defRPr sz="2845"/>
            </a:lvl8pPr>
            <a:lvl9pPr marL="4559300" indent="0">
              <a:buNone/>
              <a:defRPr sz="2845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570230" indent="0">
              <a:buNone/>
              <a:defRPr sz="1705"/>
            </a:lvl2pPr>
            <a:lvl3pPr marL="1139825" indent="0">
              <a:buNone/>
              <a:defRPr sz="1420"/>
            </a:lvl3pPr>
            <a:lvl4pPr marL="1710055" indent="0">
              <a:buNone/>
              <a:defRPr sz="1280"/>
            </a:lvl4pPr>
            <a:lvl5pPr marL="2279650" indent="0">
              <a:buNone/>
              <a:defRPr sz="1280"/>
            </a:lvl5pPr>
            <a:lvl6pPr marL="2849880" indent="0">
              <a:buNone/>
              <a:defRPr sz="1280"/>
            </a:lvl6pPr>
            <a:lvl7pPr marL="3419475" indent="0">
              <a:buNone/>
              <a:defRPr sz="1280"/>
            </a:lvl7pPr>
            <a:lvl8pPr marL="3989705" indent="0">
              <a:buNone/>
              <a:defRPr sz="1280"/>
            </a:lvl8pPr>
            <a:lvl9pPr marL="455930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F55-5581-4ED8-A620-C1C9B438F21E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B589-0D53-41AD-B955-337FCD294C0C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11CB-308E-4DEC-8563-04FC11A4E06E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94D1-2E4D-41E1-8F15-2A645CC4DC1A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883" y="555053"/>
            <a:ext cx="4158319" cy="11820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053"/>
            <a:ext cx="12265010" cy="11820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957F-3E3E-486B-867F-84CD9718A8BF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53C0-F04B-4340-81E3-D32D33B8867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5000" y="2892424"/>
            <a:ext cx="8305799" cy="762000"/>
          </a:xfrm>
        </p:spPr>
        <p:txBody>
          <a:bodyPr/>
          <a:lstStyle>
            <a:lvl1pPr>
              <a:defRPr sz="3555"/>
            </a:lvl1pPr>
          </a:lstStyle>
          <a:p>
            <a:r>
              <a:rPr lang="en-US"/>
              <a:t>Name of Presentation!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7966"/>
            <a:ext cx="11052731" cy="2089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2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649605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29984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494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5990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3249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89890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54850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519874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1"/>
            <a:ext cx="5745344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2"/>
            <a:ext cx="5745344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1851"/>
            <a:ext cx="5747601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1142"/>
            <a:ext cx="5747601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5956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19126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78752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3831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297878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5750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17068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476631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C7663F7-7662-421A-840F-68282F44ADEB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40369F1-1EF9-4D37-B527-F8287B335001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085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6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/>
          <a:lstStyle>
            <a:lvl1pPr marL="0" indent="0">
              <a:buNone/>
              <a:defRPr sz="4550"/>
            </a:lvl1pPr>
            <a:lvl2pPr marL="649605" indent="0">
              <a:buNone/>
              <a:defRPr sz="3980"/>
            </a:lvl2pPr>
            <a:lvl3pPr marL="1299845" indent="0">
              <a:buNone/>
              <a:defRPr sz="3410"/>
            </a:lvl3pPr>
            <a:lvl4pPr marL="1949450" indent="0">
              <a:buNone/>
              <a:defRPr sz="2845"/>
            </a:lvl4pPr>
            <a:lvl5pPr marL="2599055" indent="0">
              <a:buNone/>
              <a:defRPr sz="2845"/>
            </a:lvl5pPr>
            <a:lvl6pPr marL="3249295" indent="0">
              <a:buNone/>
              <a:defRPr sz="2845"/>
            </a:lvl6pPr>
            <a:lvl7pPr marL="3898900" indent="0">
              <a:buNone/>
              <a:defRPr sz="2845"/>
            </a:lvl7pPr>
            <a:lvl8pPr marL="4548505" indent="0">
              <a:buNone/>
              <a:defRPr sz="2845"/>
            </a:lvl8pPr>
            <a:lvl9pPr marL="5198745" indent="0">
              <a:buNone/>
              <a:defRPr sz="2845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343"/>
            <a:ext cx="2925723" cy="8316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343"/>
            <a:ext cx="8560449" cy="8316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3293"/>
            <a:ext cx="8210536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876" y="3233293"/>
            <a:ext cx="8212793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E9B2E90-BE35-474A-A177-746A15DB63BF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F130C87-CDB4-4429-A414-7CFE2CCE7892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2"/>
            <a:ext cx="5745344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6"/>
            <a:ext cx="5745344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495" y="2181852"/>
            <a:ext cx="5747601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495" y="3091146"/>
            <a:ext cx="5747601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576162C-2446-4AC0-8023-763B51035667}" type="datetimeFigureOut">
              <a:rPr lang="en-MY" altLang="zh-CN"/>
            </a:fld>
            <a:endParaRPr lang="en-MY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09ACE1B-6279-4DC1-94DC-47C8E787CD64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DCEC2E6-3AC9-4B4F-A662-C06C3CB6D8B8}" type="datetimeFigureOut">
              <a:rPr lang="en-MY" altLang="zh-CN"/>
            </a:fld>
            <a:endParaRPr lang="en-MY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18E88A7-108E-4764-85BB-79B63FA7DF1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429DD3B-224A-4731-946E-0B9B9FBE252A}" type="datetimeFigureOut">
              <a:rPr lang="en-MY" altLang="zh-CN"/>
            </a:fld>
            <a:endParaRPr lang="en-MY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A1C60D6-25FE-4EBD-B862-7630F9F97B80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4" y="388088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8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4120"/>
            </a:lvl2pPr>
            <a:lvl3pPr>
              <a:defRPr sz="327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04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E722C24-513C-4A75-BD99-2731B9F852DC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C58CA54-6949-46F4-8E5F-B461C6CB1AE9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 rtlCol="0">
            <a:normAutofit/>
          </a:bodyPr>
          <a:lstStyle>
            <a:lvl1pPr marL="0" indent="0">
              <a:buNone/>
              <a:defRPr sz="4550"/>
            </a:lvl1pPr>
            <a:lvl2pPr marL="595630" indent="0">
              <a:buNone/>
              <a:defRPr sz="4120"/>
            </a:lvl2pPr>
            <a:lvl3pPr marL="1191260" indent="0">
              <a:buNone/>
              <a:defRPr sz="3270"/>
            </a:lvl3pPr>
            <a:lvl4pPr marL="1787525" indent="0">
              <a:buNone/>
              <a:defRPr sz="2845"/>
            </a:lvl4pPr>
            <a:lvl5pPr marL="2383155" indent="0">
              <a:buNone/>
              <a:defRPr sz="2845"/>
            </a:lvl5pPr>
            <a:lvl6pPr marL="2978785" indent="0">
              <a:buNone/>
              <a:defRPr sz="2845"/>
            </a:lvl6pPr>
            <a:lvl7pPr marL="3575050" indent="0">
              <a:buNone/>
              <a:defRPr sz="2845"/>
            </a:lvl7pPr>
            <a:lvl8pPr marL="4170680" indent="0">
              <a:buNone/>
              <a:defRPr sz="2845"/>
            </a:lvl8pPr>
            <a:lvl9pPr marL="4766310" indent="0">
              <a:buNone/>
              <a:defRPr sz="2845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923A94C-DA95-414B-8A85-204B983DB669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7A1154F-BABB-48DC-8F40-82843800690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146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MY" altLang="zh-CN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4888"/>
            <a:ext cx="117014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MY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FB2350-633C-46C8-9198-BC8E266D9966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ctr"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r" defTabSz="1236980" eaLnBrk="1" hangingPunct="1">
              <a:defRPr sz="1700">
                <a:solidFill>
                  <a:srgbClr val="898989"/>
                </a:solidFill>
              </a:defRPr>
            </a:lvl1pPr>
          </a:lstStyle>
          <a:p>
            <a:fld id="{6A016100-9E2E-4E0C-A59B-CB421CA8E1B9}" type="slidenum">
              <a:rPr lang="en-MY" altLang="zh-CN"/>
            </a:fld>
            <a:endParaRPr lang="en-MY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7348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2pPr>
      <a:lvl3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3pPr>
      <a:lvl4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4pPr>
      <a:lvl5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5pPr>
      <a:lvl6pPr marL="4191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6pPr>
      <a:lvl7pPr marL="8382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7pPr>
      <a:lvl8pPr marL="12573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8pPr>
      <a:lvl9pPr marL="16764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24180" indent="-424180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948055" indent="-3460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5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925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593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600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387286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46849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06412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563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19126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38315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297878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57505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17068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76631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51767" y="390525"/>
            <a:ext cx="1170146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44" tIns="40135" rIns="80244" bIns="40135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MY" altLang="zh-CN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1767" y="2274889"/>
            <a:ext cx="117014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44" tIns="40135" rIns="80244" bIns="40135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MY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6" y="9034463"/>
            <a:ext cx="3033713" cy="519111"/>
          </a:xfrm>
          <a:prstGeom prst="rect">
            <a:avLst/>
          </a:prstGeom>
        </p:spPr>
        <p:txBody>
          <a:bodyPr vert="horz" wrap="square" lIns="80244" tIns="40135" rIns="80244" bIns="40135" numCol="1" anchor="ctr" anchorCtr="0" compatLnSpc="1"/>
          <a:lstStyle>
            <a:lvl1pPr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0310" eaLnBrk="1" hangingPunct="1">
              <a:defRPr/>
            </a:pPr>
            <a:fld id="{4626B953-AEF2-4319-8EB1-E9316E925615}" type="datetimeFigureOut">
              <a:rPr lang="en-MY" altLang="zh-CN" smtClean="0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1"/>
          </a:xfrm>
          <a:prstGeom prst="rect">
            <a:avLst/>
          </a:prstGeom>
        </p:spPr>
        <p:txBody>
          <a:bodyPr vert="horz" wrap="square" lIns="80244" tIns="40135" rIns="80244" bIns="40135" numCol="1" anchor="ctr" anchorCtr="0" compatLnSpc="1"/>
          <a:lstStyle>
            <a:lvl1pPr algn="ctr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0310" eaLnBrk="1" hangingPunct="1"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1"/>
          </a:xfrm>
          <a:prstGeom prst="rect">
            <a:avLst/>
          </a:prstGeom>
        </p:spPr>
        <p:txBody>
          <a:bodyPr vert="horz" wrap="square" lIns="80244" tIns="40135" rIns="80244" bIns="40135" numCol="1" anchor="ctr" anchorCtr="0" compatLnSpc="1"/>
          <a:lstStyle>
            <a:lvl1pPr algn="r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0310" eaLnBrk="1" hangingPunct="1">
              <a:defRPr/>
            </a:pPr>
            <a:fld id="{DE46EE3F-2108-442A-B2A7-0B2B50756CE4}" type="slidenum">
              <a:rPr lang="en-MY" altLang="zh-CN" smtClean="0"/>
            </a:fld>
            <a:endParaRPr lang="en-MY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118235" rtl="0" eaLnBrk="0" fontAlgn="base" hangingPunct="0">
        <a:spcBef>
          <a:spcPct val="0"/>
        </a:spcBef>
        <a:spcAft>
          <a:spcPct val="0"/>
        </a:spcAft>
        <a:defRPr sz="62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18235" rtl="0" eaLnBrk="0" fontAlgn="base" hangingPunct="0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2pPr>
      <a:lvl3pPr algn="ctr" defTabSz="1118235" rtl="0" eaLnBrk="0" fontAlgn="base" hangingPunct="0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3pPr>
      <a:lvl4pPr algn="ctr" defTabSz="1118235" rtl="0" eaLnBrk="0" fontAlgn="base" hangingPunct="0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4pPr>
      <a:lvl5pPr algn="ctr" defTabSz="1118235" rtl="0" eaLnBrk="0" fontAlgn="base" hangingPunct="0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5pPr>
      <a:lvl6pPr marL="400685" algn="ctr" defTabSz="113855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6pPr>
      <a:lvl7pPr marL="802005" algn="ctr" defTabSz="113855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7pPr>
      <a:lvl8pPr marL="1202690" algn="ctr" defTabSz="113855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8pPr>
      <a:lvl9pPr marL="1604010" algn="ctr" defTabSz="113855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6400" indent="-406400" algn="l" defTabSz="111823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+mn-lt"/>
          <a:ea typeface="+mn-ea"/>
          <a:cs typeface="+mn-cs"/>
        </a:defRPr>
      </a:lvl1pPr>
      <a:lvl2pPr marL="906145" indent="-331470" algn="l" defTabSz="111823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20" kern="1200">
          <a:solidFill>
            <a:schemeClr val="tx1"/>
          </a:solidFill>
          <a:latin typeface="+mn-lt"/>
          <a:ea typeface="+mn-ea"/>
          <a:cs typeface="+mn-cs"/>
        </a:defRPr>
      </a:lvl2pPr>
      <a:lvl3pPr marL="1401445" indent="-260985" algn="l" defTabSz="111823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70" kern="1200">
          <a:solidFill>
            <a:schemeClr val="tx1"/>
          </a:solidFill>
          <a:latin typeface="+mn-lt"/>
          <a:ea typeface="+mn-ea"/>
          <a:cs typeface="+mn-cs"/>
        </a:defRPr>
      </a:lvl3pPr>
      <a:lvl4pPr marL="1976120" indent="-260985" algn="l" defTabSz="111823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550795" indent="-260985" algn="l" defTabSz="111823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134360" indent="-285115" algn="l" defTabSz="1139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3704590" indent="-285115" algn="l" defTabSz="1139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274185" indent="-285115" algn="l" defTabSz="1139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4844415" indent="-285115" algn="l" defTabSz="1139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70230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10055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2849880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419475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3989705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559300" algn="l" defTabSz="113982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4359"/>
            <a:ext cx="11702892" cy="643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8873-F1D0-4E1D-BFC9-93561F0D871B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3875-891C-44AA-A99E-23C4722003FD}" type="slidenum">
              <a:rPr lang="en-MY" smtClean="0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99845" rtl="0" eaLnBrk="1" latinLnBrk="0" hangingPunct="1">
        <a:spcBef>
          <a:spcPct val="0"/>
        </a:spcBef>
        <a:buNone/>
        <a:defRPr sz="62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0" indent="-48768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+mn-lt"/>
          <a:ea typeface="+mn-ea"/>
          <a:cs typeface="+mn-cs"/>
        </a:defRPr>
      </a:lvl1pPr>
      <a:lvl2pPr marL="1056005" indent="-40640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0" kern="1200">
          <a:solidFill>
            <a:schemeClr val="tx1"/>
          </a:solidFill>
          <a:latin typeface="+mn-lt"/>
          <a:ea typeface="+mn-ea"/>
          <a:cs typeface="+mn-cs"/>
        </a:defRPr>
      </a:lvl2pPr>
      <a:lvl3pPr marL="16243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0" kern="1200">
          <a:solidFill>
            <a:schemeClr val="tx1"/>
          </a:solidFill>
          <a:latin typeface="+mn-lt"/>
          <a:ea typeface="+mn-ea"/>
          <a:cs typeface="+mn-cs"/>
        </a:defRPr>
      </a:lvl3pPr>
      <a:lvl4pPr marL="227457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378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402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362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32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96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9905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4929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0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987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hdphoto" Target="../media/image5.wdp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40" y="3044825"/>
            <a:ext cx="12999773" cy="2819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txBody>
          <a:bodyPr lIns="122198" tIns="61176" rIns="122198" bIns="61176"/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88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《</a:t>
            </a:r>
            <a:r>
              <a:rPr lang="zh-CN" altLang="en-US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彼得 </a:t>
            </a:r>
            <a:r>
              <a:rPr lang="en-US" altLang="zh-CN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–“</a:t>
            </a:r>
            <a:r>
              <a:rPr lang="zh-CN" altLang="en-US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重来一次”</a:t>
            </a:r>
            <a:r>
              <a:rPr lang="en-US" altLang="zh-CN" sz="88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》</a:t>
            </a:r>
            <a:endParaRPr lang="en-US" altLang="zh-CN" sz="16600" dirty="0">
              <a:solidFill>
                <a:srgbClr val="FFFF00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6000" dirty="0">
                <a:solidFill>
                  <a:prstClr val="white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吕桑桑牧师</a:t>
            </a:r>
            <a:endParaRPr lang="zh-CN" altLang="en-US" sz="6000" dirty="0">
              <a:solidFill>
                <a:prstClr val="white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  <p:sp>
        <p:nvSpPr>
          <p:cNvPr id="3061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80" indent="-28448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33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33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955" indent="-22733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1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5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7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17C0CD-152E-47E5-8C3F-6192141107EF}" type="slidenum">
              <a:rPr lang="en-MY" altLang="zh-CN" sz="170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en-MY" altLang="zh-CN" sz="17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23885" y="454025"/>
            <a:ext cx="12996333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94" tIns="40888" rIns="81894" bIns="4088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69315" eaLnBrk="1" hangingPunct="1"/>
            <a:r>
              <a:rPr lang="zh-CN" altLang="en-US" sz="6600" dirty="0">
                <a:solidFill>
                  <a:prstClr val="black"/>
                </a:solidFill>
                <a:effectLst>
                  <a:glow rad="101600">
                    <a:prstClr val="white">
                      <a:alpha val="55000"/>
                    </a:prstClr>
                  </a:glow>
                </a:effectLst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领受主言</a:t>
            </a:r>
            <a:endParaRPr lang="en-MY" sz="6600" dirty="0">
              <a:solidFill>
                <a:prstClr val="black"/>
              </a:solidFill>
              <a:effectLst>
                <a:glow rad="101600">
                  <a:prstClr val="white">
                    <a:alpha val="55000"/>
                  </a:prstClr>
                </a:glow>
              </a:effectLst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rbedaan Praise dan Worshi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" y="-35945"/>
            <a:ext cx="13038117" cy="978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148" y="165769"/>
            <a:ext cx="11696700" cy="1432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6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不是你有多爱神，而是神有多爱你</a:t>
            </a:r>
            <a:endParaRPr lang="en-MY" sz="56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51666" y="1598595"/>
            <a:ext cx="11696700" cy="3991443"/>
          </a:xfrm>
          <a:prstGeom prst="rect">
            <a:avLst/>
          </a:prstGeom>
        </p:spPr>
        <p:txBody>
          <a:bodyPr vert="horz" lIns="129963" tIns="64982" rIns="129963" bIns="6498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每一个主日当你来到上帝面前时</a:t>
            </a:r>
            <a:r>
              <a:rPr lang="en-US" altLang="zh-CN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要提醒自己一个事实</a:t>
            </a:r>
            <a:r>
              <a:rPr lang="en-US" altLang="zh-CN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你可以坐在这位子上朝见圣洁的上帝</a:t>
            </a:r>
            <a:r>
              <a:rPr lang="en-US" altLang="zh-CN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568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是上帝用祂爱子耶稣的生命所换取。</a:t>
            </a:r>
            <a:endParaRPr lang="en-MY" sz="568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500" y="-550644"/>
            <a:ext cx="4196133" cy="9518057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耶稣生命里第一优先不是事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853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是你！</a:t>
            </a:r>
            <a:br>
              <a:rPr lang="en-US" altLang="zh-CN" sz="8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</a:b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</a:br>
            <a:r>
              <a:rPr lang="zh-CN" altLang="en-US" sz="710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你是</a:t>
            </a:r>
            <a:br>
              <a:rPr lang="en-US" altLang="zh-CN" sz="710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</a:br>
            <a:r>
              <a:rPr lang="zh-CN" altLang="en-US" sz="710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最重要的！</a:t>
            </a:r>
            <a:endParaRPr lang="en-MY" sz="7105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pic>
        <p:nvPicPr>
          <p:cNvPr id="13314" name="Picture 2" descr="「god's love images」的圖片搜尋結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" y="0"/>
            <a:ext cx="8262315" cy="974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" y="2315008"/>
            <a:ext cx="7007943" cy="731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3" y="390341"/>
            <a:ext cx="12434159" cy="816769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420"/>
              </a:spcAft>
            </a:pPr>
            <a:r>
              <a:rPr lang="zh-CN" altLang="en-US" sz="767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面对真相</a:t>
            </a:r>
            <a:r>
              <a:rPr lang="en-US" altLang="zh-CN" sz="767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,</a:t>
            </a:r>
            <a:r>
              <a:rPr lang="zh-CN" altLang="en-US" sz="767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拿掉面具</a:t>
            </a:r>
            <a:br>
              <a:rPr lang="en-MY" sz="5685" dirty="0">
                <a:solidFill>
                  <a:srgbClr val="FFFF00"/>
                </a:solidFill>
                <a:ea typeface="SimSun" panose="02010600030101010101" pitchFamily="2" charset="-122"/>
                <a:cs typeface="Times New Roman" panose="02020603050405020304"/>
              </a:rPr>
            </a:br>
            <a:r>
              <a:rPr lang="en-MY" sz="5685" dirty="0">
                <a:ea typeface="SimSun" panose="02010600030101010101" pitchFamily="2" charset="-122"/>
                <a:cs typeface="Times New Roman" panose="02020603050405020304"/>
              </a:rPr>
              <a:t>					</a:t>
            </a:r>
            <a:br>
              <a:rPr lang="en-MY" sz="5685" dirty="0">
                <a:ea typeface="SimSun" panose="02010600030101010101" pitchFamily="2" charset="-122"/>
                <a:cs typeface="Times New Roman" panose="02020603050405020304"/>
              </a:rPr>
            </a:br>
            <a:r>
              <a:rPr lang="en-MY" sz="5685" dirty="0">
                <a:ea typeface="SimSun" panose="02010600030101010101" pitchFamily="2" charset="-122"/>
                <a:cs typeface="Times New Roman" panose="02020603050405020304"/>
              </a:rPr>
              <a:t>					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SimSun" panose="02010600030101010101" pitchFamily="2" charset="-122"/>
              </a:rPr>
              <a:t>祂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是愿意重来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						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一次的神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,</a:t>
            </a: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</a:b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					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SimSun" panose="02010600030101010101" pitchFamily="2" charset="-122"/>
              </a:rPr>
              <a:t>祂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是给人机会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					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FZCuYuan-M03S"/>
              </a:rPr>
              <a:t>的神。</a:t>
            </a:r>
            <a:br>
              <a:rPr lang="en-MY" sz="5685" dirty="0">
                <a:ea typeface="SimSun" panose="02010600030101010101" pitchFamily="2" charset="-122"/>
                <a:cs typeface="Times New Roman" panose="02020603050405020304"/>
              </a:rPr>
            </a:br>
            <a:endParaRPr lang="en-M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耶稣和十二使徒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" y="0"/>
            <a:ext cx="13022281" cy="974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647" y="472804"/>
            <a:ext cx="11696700" cy="64327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420"/>
              </a:spcAft>
              <a:buNone/>
            </a:pPr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  <a:cs typeface="Times New Roman" panose="02020603050405020304"/>
              </a:rPr>
              <a:t>神啊！我把我的问题，</a:t>
            </a:r>
            <a:endParaRPr lang="en-US" altLang="zh-CN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  <a:cs typeface="Times New Roman" panose="02020603050405020304"/>
            </a:endParaRPr>
          </a:p>
          <a:p>
            <a:pPr marL="0" indent="0" algn="ctr">
              <a:lnSpc>
                <a:spcPct val="115000"/>
              </a:lnSpc>
              <a:spcAft>
                <a:spcPts val="1420"/>
              </a:spcAft>
              <a:buNone/>
            </a:pPr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  <a:cs typeface="Times New Roman" panose="02020603050405020304"/>
              </a:rPr>
              <a:t>过去和未来全都交给你。 </a:t>
            </a:r>
            <a:endParaRPr lang="en-MY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  <a:cs typeface="Times New Roman" panose="02020603050405020304"/>
            </a:endParaRPr>
          </a:p>
          <a:p>
            <a:pPr marL="0" indent="0" algn="ctr">
              <a:buNone/>
            </a:pPr>
            <a:endParaRPr lang="en-MY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406" y="7388225"/>
            <a:ext cx="1196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455" algn="r" defTabSz="12090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长城行楷体" panose="02010609000101010101" pitchFamily="49" charset="-122"/>
                <a:cs typeface="Arial" panose="020B0604020202020204" pitchFamily="34" charset="0"/>
              </a:rPr>
              <a:t>彼此祝福、平安散会</a:t>
            </a:r>
            <a:endParaRPr lang="en-US" altLang="zh-CN" sz="96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长城行楷体" panose="0201060900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337" y="268116"/>
            <a:ext cx="11046883" cy="11257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420"/>
              </a:spcAft>
            </a:pPr>
            <a:br>
              <a:rPr lang="en-US" altLang="zh-CN" dirty="0">
                <a:ea typeface="FZCuYuan-M03S"/>
                <a:cs typeface="Times New Roman" panose="02020603050405020304"/>
              </a:rPr>
            </a:br>
            <a:r>
              <a:rPr lang="zh-CN" altLang="en-US" sz="69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十二门徒</a:t>
            </a:r>
            <a:r>
              <a:rPr lang="en-US" altLang="zh-CN" sz="69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	</a:t>
            </a:r>
            <a:r>
              <a:rPr lang="zh-CN" altLang="en-US" sz="69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ZCuYuan-M03S"/>
                <a:cs typeface="Times New Roman" panose="02020603050405020304"/>
              </a:rPr>
              <a:t>十二平凡人</a:t>
            </a:r>
            <a:br>
              <a:rPr lang="en-MY" dirty="0">
                <a:ea typeface="SimSun" panose="02010600030101010101" pitchFamily="2" charset="-122"/>
                <a:cs typeface="Times New Roman" panose="02020603050405020304"/>
              </a:rPr>
            </a:b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61" y="1496250"/>
            <a:ext cx="10222726" cy="789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0922" y="235598"/>
          <a:ext cx="12383710" cy="922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95258"/>
                <a:gridCol w="3095258"/>
                <a:gridCol w="3096597"/>
                <a:gridCol w="3096597"/>
              </a:tblGrid>
              <a:tr h="81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太十</a:t>
                      </a:r>
                      <a:r>
                        <a:rPr lang="en-MY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2-4</a:t>
                      </a:r>
                      <a:endParaRPr lang="en-MY" sz="4500" dirty="0">
                        <a:effectLst/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可三</a:t>
                      </a:r>
                      <a:r>
                        <a:rPr lang="en-MY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16-19</a:t>
                      </a:r>
                      <a:endParaRPr lang="en-MY" sz="4500" dirty="0">
                        <a:effectLst/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路六</a:t>
                      </a:r>
                      <a:r>
                        <a:rPr lang="en-MY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14-16</a:t>
                      </a:r>
                      <a:endParaRPr lang="en-MY" sz="4500" dirty="0">
                        <a:effectLst/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徒一</a:t>
                      </a:r>
                      <a:r>
                        <a:rPr lang="en-MY" sz="4500" dirty="0">
                          <a:effectLst/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13</a:t>
                      </a:r>
                      <a:endParaRPr lang="en-MY" sz="4500" dirty="0">
                        <a:effectLst/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95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7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彼得</a:t>
                      </a:r>
                      <a:endParaRPr lang="en-MY" sz="5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7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彼得</a:t>
                      </a:r>
                      <a:endParaRPr lang="en-MY" sz="5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7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彼得</a:t>
                      </a:r>
                      <a:endParaRPr lang="en-MY" sz="5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57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彼得</a:t>
                      </a:r>
                      <a:endParaRPr lang="en-MY" sz="5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76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安得烈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安得烈</a:t>
                      </a:r>
                      <a:endParaRPr lang="en-MY" sz="450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endParaRPr lang="en-MY" sz="450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76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约翰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约翰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76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约翰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安得烈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约翰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45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安得烈</a:t>
                      </a:r>
                      <a:endParaRPr lang="en-MY" sz="45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63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腓力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腓力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腓力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腓力</a:t>
                      </a:r>
                      <a:endParaRPr lang="en-MY" sz="3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61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巴多罗买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巴多罗买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巴多罗买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多马</a:t>
                      </a:r>
                      <a:endParaRPr lang="en-MY" sz="3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57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多马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马太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马太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巴多罗买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57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马太</a:t>
                      </a:r>
                      <a:endParaRPr lang="en-MY" sz="3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多马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多马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马太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519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雅勒腓之子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雅勒腓之子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雅勒腓之子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雅勒腓之子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519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利巴</a:t>
                      </a: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姓达太</a:t>
                      </a: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达太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西门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西门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519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西门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西门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犹大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雅各儿子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犹大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雅各儿子</a:t>
                      </a:r>
                      <a:r>
                        <a:rPr lang="en-MY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  <a:tr h="1220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加略人犹大</a:t>
                      </a:r>
                      <a:endParaRPr lang="en-MY" sz="3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出卖耶稣的人</a:t>
                      </a: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加略人犹大</a:t>
                      </a:r>
                      <a:endParaRPr lang="en-MY" sz="3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出卖耶稣的人</a:t>
                      </a: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加略人犹大</a:t>
                      </a:r>
                      <a:endParaRPr lang="en-MY" sz="3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(</a:t>
                      </a: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出卖耶稣的人</a:t>
                      </a:r>
                      <a:r>
                        <a:rPr lang="en-MY" sz="3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)</a:t>
                      </a:r>
                      <a:endParaRPr lang="en-MY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没有提到犹大</a:t>
                      </a:r>
                      <a:r>
                        <a:rPr lang="en-US" alt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,</a:t>
                      </a:r>
                      <a:endParaRPr lang="en-US" altLang="zh-C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C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ZCuYuan-M03S" panose="03000509000000000000" pitchFamily="65" charset="-122"/>
                          <a:ea typeface="FZCuYuan-M03S" panose="03000509000000000000" pitchFamily="65" charset="-122"/>
                        </a:rPr>
                        <a:t>那时他已经死了</a:t>
                      </a:r>
                      <a:endParaRPr lang="en-MY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ZCuYuan-M03S" panose="03000509000000000000" pitchFamily="65" charset="-122"/>
                        <a:ea typeface="FZCuYuan-M03S" panose="03000509000000000000" pitchFamily="65" charset="-122"/>
                        <a:cs typeface="Times New Roman" panose="02020603050405020304"/>
                      </a:endParaRPr>
                    </a:p>
                  </a:txBody>
                  <a:tcPr marL="97473" marR="97473" marT="0" marB="0"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1606" y="268113"/>
            <a:ext cx="6243027" cy="9313368"/>
          </a:xfrm>
        </p:spPr>
        <p:txBody>
          <a:bodyPr>
            <a:normAutofit/>
          </a:bodyPr>
          <a:lstStyle/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原名西门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(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约一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42)</a:t>
            </a:r>
            <a:endParaRPr lang="en-US" altLang="zh-CN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捕鱼为生</a:t>
            </a:r>
            <a:endParaRPr lang="en-US" altLang="zh-CN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加利利伯赛大</a:t>
            </a:r>
            <a:endParaRPr lang="en-US" altLang="zh-CN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住迦百农</a:t>
            </a:r>
            <a:endParaRPr lang="en-US" altLang="zh-CN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夫妻殉道</a:t>
            </a:r>
            <a:endParaRPr lang="zh-CN" altLang="en-US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本性鲁莽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心直口快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急躁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冲动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让主操心</a:t>
            </a:r>
            <a:endParaRPr lang="zh-CN" altLang="en-US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“耶稣给他起名彼得”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(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路六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14)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。意思是“磐石” 代表坚定</a:t>
            </a:r>
            <a:r>
              <a:rPr lang="en-US" altLang="zh-CN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46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不动摇的意思。</a:t>
            </a:r>
            <a:endParaRPr lang="zh-CN" altLang="en-US" sz="469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algn="l"/>
            <a:endParaRPr lang="en-MY" dirty="0">
              <a:solidFill>
                <a:schemeClr val="tx1"/>
              </a:solidFill>
              <a:latin typeface="FZCuYuan-M03T" pitchFamily="65" charset="-122"/>
              <a:ea typeface="FZCuYuan-M03T" pitchFamily="65" charset="-122"/>
            </a:endParaRPr>
          </a:p>
          <a:p>
            <a:pPr algn="l"/>
            <a:endParaRPr lang="en-MY" dirty="0"/>
          </a:p>
        </p:txBody>
      </p:sp>
      <p:pic>
        <p:nvPicPr>
          <p:cNvPr id="2050" name="Picture 2" descr="「耶稣十二门徒」的圖片搜尋結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" y="1291562"/>
            <a:ext cx="6061525" cy="777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1544182" y="268113"/>
            <a:ext cx="3684409" cy="1023447"/>
          </a:xfrm>
          <a:prstGeom prst="rect">
            <a:avLst/>
          </a:prstGeom>
        </p:spPr>
        <p:txBody>
          <a:bodyPr vert="horz" lIns="129963" tIns="64982" rIns="129963" bIns="64982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625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T" pitchFamily="65" charset="-122"/>
                <a:ea typeface="FZCuYuan-M03T" pitchFamily="65" charset="-122"/>
              </a:rPr>
              <a:t>彼得</a:t>
            </a:r>
            <a:endParaRPr lang="en-US" altLang="zh-CN" sz="6255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T" pitchFamily="65" charset="-122"/>
              <a:ea typeface="FZCuYuan-M03T" pitchFamily="65" charset="-122"/>
            </a:endParaRPr>
          </a:p>
          <a:p>
            <a:pPr algn="l" defTabSz="1299845" fontAlgn="auto">
              <a:spcAft>
                <a:spcPts val="0"/>
              </a:spcAft>
            </a:pPr>
            <a:endParaRPr lang="en-MY" sz="4550" dirty="0">
              <a:solidFill>
                <a:prstClr val="white"/>
              </a:solidFill>
              <a:latin typeface="FZCuYuan-M03T" pitchFamily="65" charset="-122"/>
              <a:ea typeface="FZCuYuan-M03T" pitchFamily="65" charset="-122"/>
            </a:endParaRPr>
          </a:p>
          <a:p>
            <a:pPr algn="l" defTabSz="1299845" fontAlgn="auto">
              <a:spcAft>
                <a:spcPts val="0"/>
              </a:spcAft>
            </a:pPr>
            <a:endParaRPr lang="en-MY" sz="4550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470" y="268113"/>
            <a:ext cx="7471163" cy="9313368"/>
          </a:xfrm>
        </p:spPr>
        <p:txBody>
          <a:bodyPr>
            <a:normAutofit fontScale="92500" lnSpcReduction="20000"/>
          </a:bodyPr>
          <a:lstStyle/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叫西门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:</a:t>
            </a:r>
            <a:endParaRPr lang="zh-CN" altLang="en-US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一关于他所拥有的东西</a:t>
            </a:r>
            <a:endParaRPr lang="zh-CN" altLang="en-US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二种出现老我的性格时</a:t>
            </a:r>
            <a:endParaRPr lang="zh-CN" altLang="en-US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最常发言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最常与耶稣对话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最常受耶稣责备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唯一责难耶稣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勇敢承认耶稣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公开否认耶稣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受到耶稣赞赏与祝福</a:t>
            </a:r>
            <a:r>
              <a:rPr lang="en-US" altLang="zh-CN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marL="649605" indent="-649605" algn="l">
              <a:buFont typeface="Wingdings" panose="05000000000000000000" pitchFamily="2" charset="2"/>
              <a:buChar char="§"/>
            </a:pPr>
            <a:r>
              <a:rPr lang="zh-CN" altLang="en-US" sz="554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称为撒旦的门徒。</a:t>
            </a:r>
            <a:endParaRPr lang="zh-CN" altLang="en-US" sz="554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algn="l"/>
            <a:endParaRPr lang="en-MY" dirty="0">
              <a:solidFill>
                <a:schemeClr val="tx1"/>
              </a:solidFill>
              <a:latin typeface="FZCuYuan-M03T" pitchFamily="65" charset="-122"/>
              <a:ea typeface="FZCuYuan-M03T" pitchFamily="65" charset="-122"/>
            </a:endParaRPr>
          </a:p>
          <a:p>
            <a:pPr algn="l"/>
            <a:endParaRPr lang="en-MY" dirty="0"/>
          </a:p>
        </p:txBody>
      </p:sp>
      <p:pic>
        <p:nvPicPr>
          <p:cNvPr id="2050" name="Picture 2" descr="「耶稣十二门徒」的圖片搜尋結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" y="1291562"/>
            <a:ext cx="4912546" cy="630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770303" y="268113"/>
            <a:ext cx="3684409" cy="1023447"/>
          </a:xfrm>
          <a:prstGeom prst="rect">
            <a:avLst/>
          </a:prstGeom>
        </p:spPr>
        <p:txBody>
          <a:bodyPr vert="horz" lIns="129963" tIns="64982" rIns="129963" bIns="64982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625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T" pitchFamily="65" charset="-122"/>
                <a:ea typeface="FZCuYuan-M03T" pitchFamily="65" charset="-122"/>
              </a:rPr>
              <a:t>彼得</a:t>
            </a:r>
            <a:endParaRPr lang="en-US" altLang="zh-CN" sz="6255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T" pitchFamily="65" charset="-122"/>
              <a:ea typeface="FZCuYuan-M03T" pitchFamily="65" charset="-122"/>
            </a:endParaRPr>
          </a:p>
          <a:p>
            <a:pPr algn="l" defTabSz="1299845" fontAlgn="auto">
              <a:spcAft>
                <a:spcPts val="0"/>
              </a:spcAft>
            </a:pPr>
            <a:endParaRPr lang="en-MY" sz="4550" dirty="0">
              <a:solidFill>
                <a:prstClr val="white"/>
              </a:solidFill>
              <a:latin typeface="FZCuYuan-M03T" pitchFamily="65" charset="-122"/>
              <a:ea typeface="FZCuYuan-M03T" pitchFamily="65" charset="-122"/>
            </a:endParaRPr>
          </a:p>
          <a:p>
            <a:pPr algn="l" defTabSz="1299845" fontAlgn="auto">
              <a:spcAft>
                <a:spcPts val="0"/>
              </a:spcAft>
            </a:pPr>
            <a:endParaRPr lang="en-MY" sz="4550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924" y="268113"/>
            <a:ext cx="12383709" cy="9108679"/>
          </a:xfrm>
        </p:spPr>
        <p:txBody>
          <a:bodyPr>
            <a:normAutofit/>
          </a:bodyPr>
          <a:lstStyle/>
          <a:p>
            <a:r>
              <a:rPr lang="zh-CN" altLang="en-US" sz="568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“主啊！离开我，我是个罪人。”</a:t>
            </a:r>
            <a:endParaRPr lang="en-US" altLang="zh-CN" sz="568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r>
              <a:rPr lang="zh-CN" altLang="en-US" sz="5115" dirty="0">
                <a:solidFill>
                  <a:schemeClr val="tx1"/>
                </a:solidFill>
                <a:latin typeface="FZCuYuan-M03S" panose="03000509000000000000" pitchFamily="65" charset="-122"/>
                <a:ea typeface="FZCuYuan-M03S" panose="03000509000000000000" pitchFamily="65" charset="-122"/>
              </a:rPr>
              <a:t> 我来是要帮助你解决这个问题。</a:t>
            </a:r>
            <a:endParaRPr lang="en-US" altLang="zh-CN" sz="5115" dirty="0">
              <a:solidFill>
                <a:schemeClr val="tx1"/>
              </a:solidFill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r>
              <a:rPr lang="zh-CN" altLang="en-US" sz="5115" dirty="0">
                <a:solidFill>
                  <a:schemeClr val="tx1"/>
                </a:solidFill>
                <a:latin typeface="FZCuYuan-M03S" panose="03000509000000000000" pitchFamily="65" charset="-122"/>
                <a:ea typeface="FZCuYuan-M03S" panose="03000509000000000000" pitchFamily="65" charset="-122"/>
              </a:rPr>
              <a:t>我要给你一个新的生命，你要重新开始。</a:t>
            </a:r>
            <a:endParaRPr lang="en-MY" sz="5115" dirty="0"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pic>
        <p:nvPicPr>
          <p:cNvPr id="5122" name="Picture 2" descr="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6" b="5527"/>
          <a:stretch>
            <a:fillRect/>
          </a:stretch>
        </p:blipFill>
        <p:spPr bwMode="auto">
          <a:xfrm>
            <a:off x="1896094" y="3303484"/>
            <a:ext cx="9620402" cy="609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56" y="390342"/>
            <a:ext cx="5541316" cy="1624542"/>
          </a:xfrm>
        </p:spPr>
        <p:txBody>
          <a:bodyPr>
            <a:normAutofit fontScale="90000"/>
          </a:bodyPr>
          <a:lstStyle/>
          <a:p>
            <a:r>
              <a:rPr lang="zh-CN" altLang="en-US" sz="1023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炭火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9" y="2189459"/>
            <a:ext cx="5735877" cy="688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09" y="2007973"/>
            <a:ext cx="6399068" cy="736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6706295" y="268113"/>
            <a:ext cx="5541316" cy="1829231"/>
          </a:xfrm>
          <a:prstGeom prst="rect">
            <a:avLst/>
          </a:prstGeom>
        </p:spPr>
        <p:txBody>
          <a:bodyPr vert="horz" lIns="129963" tIns="64982" rIns="129963" bIns="64982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924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人生污点</a:t>
            </a:r>
            <a:endParaRPr lang="en-MY" sz="924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duction.lifejiezou.com/sites/default/files/field/sound/ctoday/1119/ctoday19112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" y="25876"/>
            <a:ext cx="12984927" cy="972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79" y="390342"/>
            <a:ext cx="12091377" cy="1624542"/>
          </a:xfrm>
        </p:spPr>
        <p:txBody>
          <a:bodyPr>
            <a:noAutofit/>
          </a:bodyPr>
          <a:lstStyle/>
          <a:p>
            <a:r>
              <a:rPr lang="zh-CN" altLang="en-US" sz="68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“约翰的儿子西门</a:t>
            </a:r>
            <a:r>
              <a:rPr lang="en-US" altLang="zh-CN" sz="68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68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你爱我吗？”</a:t>
            </a:r>
            <a:endParaRPr lang="en-MY" sz="68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958" y="2007974"/>
            <a:ext cx="5541316" cy="4748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96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三次</a:t>
            </a:r>
            <a:endParaRPr lang="en-MY" sz="196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58579" y="5385348"/>
            <a:ext cx="5321925" cy="1624542"/>
          </a:xfrm>
          <a:prstGeom prst="rect">
            <a:avLst/>
          </a:prstGeom>
        </p:spPr>
        <p:txBody>
          <a:bodyPr vert="horz" lIns="129963" tIns="64982" rIns="129963" bIns="6498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85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否认</a:t>
            </a:r>
            <a:endParaRPr lang="en-MY" sz="853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58579" y="6715830"/>
            <a:ext cx="5321925" cy="1624542"/>
          </a:xfrm>
          <a:prstGeom prst="rect">
            <a:avLst/>
          </a:prstGeom>
        </p:spPr>
        <p:txBody>
          <a:bodyPr vert="horz" lIns="129963" tIns="64982" rIns="129963" bIns="6498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99845" fontAlgn="auto">
              <a:spcAft>
                <a:spcPts val="0"/>
              </a:spcAft>
            </a:pPr>
            <a:r>
              <a:rPr lang="zh-CN" altLang="en-US" sz="85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审视</a:t>
            </a:r>
            <a:endParaRPr lang="en-MY" sz="853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27" y="4864913"/>
            <a:ext cx="6815662" cy="490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924" y="370458"/>
            <a:ext cx="12383709" cy="9006334"/>
          </a:xfrm>
        </p:spPr>
        <p:txBody>
          <a:bodyPr>
            <a:normAutofit/>
          </a:bodyPr>
          <a:lstStyle/>
          <a:p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没有镜子</a:t>
            </a:r>
            <a:r>
              <a:rPr lang="en-US" altLang="zh-CN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人就看不见自己</a:t>
            </a:r>
            <a:r>
              <a:rPr lang="en-US" altLang="zh-CN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但即使在镜子前</a:t>
            </a:r>
            <a:r>
              <a:rPr lang="en-US" altLang="zh-CN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,</a:t>
            </a:r>
            <a:endParaRPr lang="en-US" altLang="zh-CN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人通常也只有看见</a:t>
            </a:r>
            <a:endParaRPr lang="en-US" altLang="zh-CN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r>
              <a:rPr lang="en-US" altLang="zh-CN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	</a:t>
            </a:r>
            <a:r>
              <a:rPr lang="zh-CN" altLang="en-US" sz="6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CuYuan-M03S" panose="03000509000000000000" pitchFamily="65" charset="-122"/>
                <a:ea typeface="FZCuYuan-M03S" panose="03000509000000000000" pitchFamily="65" charset="-122"/>
              </a:rPr>
              <a:t>自己想看的部分。</a:t>
            </a:r>
            <a:endParaRPr lang="en-US" altLang="zh-CN" sz="68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CuYuan-M03S" panose="03000509000000000000" pitchFamily="65" charset="-122"/>
              <a:ea typeface="FZCuYuan-M03S" panose="03000509000000000000" pitchFamily="65" charset="-122"/>
            </a:endParaRPr>
          </a:p>
          <a:p>
            <a:pPr algn="l"/>
            <a:endParaRPr lang="en-MY" sz="5685" dirty="0">
              <a:latin typeface="FZCuYuan-M03S" panose="03000509000000000000" pitchFamily="65" charset="-122"/>
              <a:ea typeface="FZCuYuan-M03S" panose="03000509000000000000" pitchFamily="65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bk32</Template>
  <TotalTime>0</TotalTime>
  <Words>730</Words>
  <Application>WPS Presentation</Application>
  <PresentationFormat>Custom</PresentationFormat>
  <Paragraphs>185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Calibri</vt:lpstr>
      <vt:lpstr>Arial</vt:lpstr>
      <vt:lpstr>Calibri</vt:lpstr>
      <vt:lpstr>经典超圆简</vt:lpstr>
      <vt:lpstr>Times New Roman</vt:lpstr>
      <vt:lpstr>FZCuYuan-M03S</vt:lpstr>
      <vt:lpstr>创艺简中圆</vt:lpstr>
      <vt:lpstr>Arial Black</vt:lpstr>
      <vt:lpstr>FZKai-Z03T</vt:lpstr>
      <vt:lpstr>SimpMusic Accent</vt:lpstr>
      <vt:lpstr>Webdings</vt:lpstr>
      <vt:lpstr>SimHei</vt:lpstr>
      <vt:lpstr>SimpMusic Base</vt:lpstr>
      <vt:lpstr>方正粗圆简体</vt:lpstr>
      <vt:lpstr>方正华隶简体</vt:lpstr>
      <vt:lpstr>Microsoft YaHei</vt:lpstr>
      <vt:lpstr>FZKaTong-M19S</vt:lpstr>
      <vt:lpstr>Arial Unicode MS</vt:lpstr>
      <vt:lpstr>长城黑体</vt:lpstr>
      <vt:lpstr>文鼎CS中黑繁</vt:lpstr>
      <vt:lpstr>Comic Sans MS</vt:lpstr>
      <vt:lpstr>FZCuYuan-M03S</vt:lpstr>
      <vt:lpstr>Segoe Print</vt:lpstr>
      <vt:lpstr>Times New Roman</vt:lpstr>
      <vt:lpstr>FZCuYuan-M03T</vt:lpstr>
      <vt:lpstr>长城行楷体</vt:lpstr>
      <vt:lpstr>19_Office Theme</vt:lpstr>
      <vt:lpstr>2_Office Theme</vt:lpstr>
      <vt:lpstr>5_Office Theme</vt:lpstr>
      <vt:lpstr>PowerPoint 演示文稿</vt:lpstr>
      <vt:lpstr> 十二门徒	十二平凡人 </vt:lpstr>
      <vt:lpstr>PowerPoint 演示文稿</vt:lpstr>
      <vt:lpstr>PowerPoint 演示文稿</vt:lpstr>
      <vt:lpstr>PowerPoint 演示文稿</vt:lpstr>
      <vt:lpstr>PowerPoint 演示文稿</vt:lpstr>
      <vt:lpstr>炭火</vt:lpstr>
      <vt:lpstr>“约翰的儿子西门,你爱我吗？”</vt:lpstr>
      <vt:lpstr>PowerPoint 演示文稿</vt:lpstr>
      <vt:lpstr>不是你有多爱神，而是神有多爱你</vt:lpstr>
      <vt:lpstr>耶稣生命里第一优先不是事,是你！  你是 最重要的！</vt:lpstr>
      <vt:lpstr>面对真相,拿掉面具 					 					祂是愿意重来						一次的神, 					祂是给人机会					的神。 </vt:lpstr>
      <vt:lpstr>PowerPoint 演示文稿</vt:lpstr>
      <vt:lpstr>PowerPoint 演示文稿</vt:lpstr>
    </vt:vector>
  </TitlesOfParts>
  <Company>Universiti Malaysia Sarawak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Fellowship</dc:title>
  <dc:creator>drCHEN</dc:creator>
  <cp:lastModifiedBy>User</cp:lastModifiedBy>
  <cp:revision>2287</cp:revision>
  <cp:lastPrinted>2012-11-30T03:36:00Z</cp:lastPrinted>
  <dcterms:created xsi:type="dcterms:W3CDTF">2011-07-28T06:04:00Z</dcterms:created>
  <dcterms:modified xsi:type="dcterms:W3CDTF">2020-02-23T04:28:43Z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