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17"/>
  </p:handoutMasterIdLst>
  <p:sldIdLst>
    <p:sldId id="5257" r:id="rId4"/>
    <p:sldId id="6223" r:id="rId6"/>
    <p:sldId id="6224" r:id="rId7"/>
    <p:sldId id="6225" r:id="rId8"/>
    <p:sldId id="6226" r:id="rId9"/>
    <p:sldId id="6227" r:id="rId10"/>
    <p:sldId id="6233" r:id="rId11"/>
    <p:sldId id="6228" r:id="rId12"/>
    <p:sldId id="6229" r:id="rId13"/>
    <p:sldId id="6230" r:id="rId14"/>
    <p:sldId id="6231" r:id="rId15"/>
    <p:sldId id="6232" r:id="rId16"/>
  </p:sldIdLst>
  <p:sldSz cx="13002895" cy="9747250"/>
  <p:notesSz cx="6735445" cy="986599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79730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15975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31900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65605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D6"/>
    <a:srgbClr val="FFFF66"/>
    <a:srgbClr val="FF99CC"/>
    <a:srgbClr val="FBE5E6"/>
    <a:srgbClr val="E7A0B1"/>
    <a:srgbClr val="C86866"/>
    <a:srgbClr val="FF9900"/>
    <a:srgbClr val="BE4EBE"/>
    <a:srgbClr val="6043A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3" autoAdjust="0"/>
    <p:restoredTop sz="89545" autoAdjust="0"/>
  </p:normalViewPr>
  <p:slideViewPr>
    <p:cSldViewPr>
      <p:cViewPr varScale="1">
        <p:scale>
          <a:sx n="43" d="100"/>
          <a:sy n="43" d="100"/>
        </p:scale>
        <p:origin x="888" y="66"/>
      </p:cViewPr>
      <p:guideLst>
        <p:guide orient="horz" pos="3070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4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ED6F2-1C5D-4AE7-BF1F-EABBCA899D46}" type="datetimeFigureOut">
              <a:rPr lang="en-MY"/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algn="r" eaLnBrk="1" hangingPunct="1">
              <a:defRPr sz="1200"/>
            </a:lvl1pPr>
          </a:lstStyle>
          <a:p>
            <a:fld id="{6B15A544-4A6D-4595-B1F6-6E51973A4B68}" type="slidenum">
              <a:rPr lang="en-MY" altLang="en-US"/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C084A0-DA10-461A-BB34-7B95D5C50F64}" type="datetimeFigureOut">
              <a:rPr lang="en-US" altLang="zh-CN"/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20" y="4686618"/>
            <a:ext cx="5388923" cy="4439289"/>
          </a:xfrm>
          <a:prstGeom prst="rect">
            <a:avLst/>
          </a:prstGeom>
        </p:spPr>
        <p:txBody>
          <a:bodyPr vert="horz" lIns="90608" tIns="45304" rIns="90608" bIns="4530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algn="r" eaLnBrk="1" hangingPunct="1">
              <a:defRPr sz="1200"/>
            </a:lvl1pPr>
          </a:lstStyle>
          <a:p>
            <a:fld id="{03645B55-F882-40F9-B0A0-49C9F275A7D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7973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19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656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31060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7145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3230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09315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45B55-F882-40F9-B0A0-49C9F275A7D5}" type="slidenum">
              <a:rPr lang="en-US" altLang="zh-CN" smtClean="0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8322"/>
            <a:ext cx="11052731" cy="2089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4"/>
            <a:ext cx="9102249" cy="2490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0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6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069F344-B380-410F-AFCB-6400F5AD73B7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C0839EDF-A6F4-474B-B3B9-4DA9F264942A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BC64FAB-FE14-4C24-BB5E-616ACF1A9B80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03A369B-3AD6-4B6A-AE6D-89098580BD55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350" y="555053"/>
            <a:ext cx="4158319" cy="11820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576" y="555053"/>
            <a:ext cx="12265010" cy="11820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77883D3-AC1D-484C-A4BF-F88076FF70F2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50248108-A623-4F68-9689-8DFD50AA074F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5000" y="2892424"/>
            <a:ext cx="8305799" cy="762000"/>
          </a:xfrm>
        </p:spPr>
        <p:txBody>
          <a:bodyPr/>
          <a:lstStyle>
            <a:lvl1pPr>
              <a:defRPr sz="3555"/>
            </a:lvl1pPr>
          </a:lstStyle>
          <a:p>
            <a:r>
              <a:rPr lang="en-US"/>
              <a:t>Name of Presentation!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7966"/>
            <a:ext cx="11052731" cy="20893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2"/>
            <a:ext cx="9102249" cy="2490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</p:spPr>
        <p:txBody>
          <a:bodyPr anchor="t"/>
          <a:lstStyle>
            <a:lvl1pPr algn="l">
              <a:defRPr sz="568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</p:spPr>
        <p:txBody>
          <a:bodyPr anchor="b"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649605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29984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494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4pPr>
            <a:lvl5pPr marL="259905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5pPr>
            <a:lvl6pPr marL="324929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6pPr>
            <a:lvl7pPr marL="389890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7pPr>
            <a:lvl8pPr marL="454850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8pPr>
            <a:lvl9pPr marL="519874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4359"/>
            <a:ext cx="5743086" cy="6432734"/>
          </a:xfrm>
        </p:spPr>
        <p:txBody>
          <a:bodyPr/>
          <a:lstStyle>
            <a:lvl1pPr>
              <a:defRPr sz="3980"/>
            </a:lvl1pPr>
            <a:lvl2pPr>
              <a:defRPr sz="341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4359"/>
            <a:ext cx="5743086" cy="6432734"/>
          </a:xfrm>
        </p:spPr>
        <p:txBody>
          <a:bodyPr/>
          <a:lstStyle>
            <a:lvl1pPr>
              <a:defRPr sz="3980"/>
            </a:lvl1pPr>
            <a:lvl2pPr>
              <a:defRPr sz="341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1"/>
            <a:ext cx="5745344" cy="909291"/>
          </a:xfrm>
        </p:spPr>
        <p:txBody>
          <a:bodyPr anchor="b"/>
          <a:lstStyle>
            <a:lvl1pPr marL="0" indent="0">
              <a:buNone/>
              <a:defRPr sz="3410" b="1"/>
            </a:lvl1pPr>
            <a:lvl2pPr marL="649605" indent="0">
              <a:buNone/>
              <a:defRPr sz="2845" b="1"/>
            </a:lvl2pPr>
            <a:lvl3pPr marL="1299845" indent="0">
              <a:buNone/>
              <a:defRPr sz="2560" b="1"/>
            </a:lvl3pPr>
            <a:lvl4pPr marL="1949450" indent="0">
              <a:buNone/>
              <a:defRPr sz="2275" b="1"/>
            </a:lvl4pPr>
            <a:lvl5pPr marL="2599055" indent="0">
              <a:buNone/>
              <a:defRPr sz="2275" b="1"/>
            </a:lvl5pPr>
            <a:lvl6pPr marL="3249295" indent="0">
              <a:buNone/>
              <a:defRPr sz="2275" b="1"/>
            </a:lvl6pPr>
            <a:lvl7pPr marL="3898900" indent="0">
              <a:buNone/>
              <a:defRPr sz="2275" b="1"/>
            </a:lvl7pPr>
            <a:lvl8pPr marL="4548505" indent="0">
              <a:buNone/>
              <a:defRPr sz="2275" b="1"/>
            </a:lvl8pPr>
            <a:lvl9pPr marL="5198745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2"/>
            <a:ext cx="5745344" cy="5615951"/>
          </a:xfrm>
        </p:spPr>
        <p:txBody>
          <a:bodyPr/>
          <a:lstStyle>
            <a:lvl1pPr>
              <a:defRPr sz="341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2" y="2181851"/>
            <a:ext cx="5747601" cy="909291"/>
          </a:xfrm>
        </p:spPr>
        <p:txBody>
          <a:bodyPr anchor="b"/>
          <a:lstStyle>
            <a:lvl1pPr marL="0" indent="0">
              <a:buNone/>
              <a:defRPr sz="3410" b="1"/>
            </a:lvl1pPr>
            <a:lvl2pPr marL="649605" indent="0">
              <a:buNone/>
              <a:defRPr sz="2845" b="1"/>
            </a:lvl2pPr>
            <a:lvl3pPr marL="1299845" indent="0">
              <a:buNone/>
              <a:defRPr sz="2560" b="1"/>
            </a:lvl3pPr>
            <a:lvl4pPr marL="1949450" indent="0">
              <a:buNone/>
              <a:defRPr sz="2275" b="1"/>
            </a:lvl4pPr>
            <a:lvl5pPr marL="2599055" indent="0">
              <a:buNone/>
              <a:defRPr sz="2275" b="1"/>
            </a:lvl5pPr>
            <a:lvl6pPr marL="3249295" indent="0">
              <a:buNone/>
              <a:defRPr sz="2275" b="1"/>
            </a:lvl6pPr>
            <a:lvl7pPr marL="3898900" indent="0">
              <a:buNone/>
              <a:defRPr sz="2275" b="1"/>
            </a:lvl7pPr>
            <a:lvl8pPr marL="4548505" indent="0">
              <a:buNone/>
              <a:defRPr sz="2275" b="1"/>
            </a:lvl8pPr>
            <a:lvl9pPr marL="5198745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2" y="3091142"/>
            <a:ext cx="5747601" cy="5615951"/>
          </a:xfrm>
        </p:spPr>
        <p:txBody>
          <a:bodyPr/>
          <a:lstStyle>
            <a:lvl1pPr>
              <a:defRPr sz="341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9BCA5CC-373D-4811-B8F9-F4BC0E9A5261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A1F1669F-EAAC-4B3C-901B-97BEF352B94E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2" y="388085"/>
            <a:ext cx="4277967" cy="165161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6"/>
            <a:ext cx="7269157" cy="8319008"/>
          </a:xfrm>
        </p:spPr>
        <p:txBody>
          <a:bodyPr/>
          <a:lstStyle>
            <a:lvl1pPr>
              <a:defRPr sz="4550"/>
            </a:lvl1pPr>
            <a:lvl2pPr>
              <a:defRPr sz="3980"/>
            </a:lvl2pPr>
            <a:lvl3pPr>
              <a:defRPr sz="341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2" y="2039703"/>
            <a:ext cx="4277967" cy="6667390"/>
          </a:xfrm>
        </p:spPr>
        <p:txBody>
          <a:bodyPr/>
          <a:lstStyle>
            <a:lvl1pPr marL="0" indent="0">
              <a:buNone/>
              <a:defRPr sz="1990"/>
            </a:lvl1pPr>
            <a:lvl2pPr marL="649605" indent="0">
              <a:buNone/>
              <a:defRPr sz="1705"/>
            </a:lvl2pPr>
            <a:lvl3pPr marL="1299845" indent="0">
              <a:buNone/>
              <a:defRPr sz="1420"/>
            </a:lvl3pPr>
            <a:lvl4pPr marL="1949450" indent="0">
              <a:buNone/>
              <a:defRPr sz="1280"/>
            </a:lvl4pPr>
            <a:lvl5pPr marL="2599055" indent="0">
              <a:buNone/>
              <a:defRPr sz="1280"/>
            </a:lvl5pPr>
            <a:lvl6pPr marL="3249295" indent="0">
              <a:buNone/>
              <a:defRPr sz="1280"/>
            </a:lvl6pPr>
            <a:lvl7pPr marL="3898900" indent="0">
              <a:buNone/>
              <a:defRPr sz="1280"/>
            </a:lvl7pPr>
            <a:lvl8pPr marL="4548505" indent="0">
              <a:buNone/>
              <a:defRPr sz="1280"/>
            </a:lvl8pPr>
            <a:lvl9pPr marL="5198745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</p:spPr>
        <p:txBody>
          <a:bodyPr/>
          <a:lstStyle>
            <a:lvl1pPr marL="0" indent="0">
              <a:buNone/>
              <a:defRPr sz="4550"/>
            </a:lvl1pPr>
            <a:lvl2pPr marL="649605" indent="0">
              <a:buNone/>
              <a:defRPr sz="3980"/>
            </a:lvl2pPr>
            <a:lvl3pPr marL="1299845" indent="0">
              <a:buNone/>
              <a:defRPr sz="3410"/>
            </a:lvl3pPr>
            <a:lvl4pPr marL="1949450" indent="0">
              <a:buNone/>
              <a:defRPr sz="2845"/>
            </a:lvl4pPr>
            <a:lvl5pPr marL="2599055" indent="0">
              <a:buNone/>
              <a:defRPr sz="2845"/>
            </a:lvl5pPr>
            <a:lvl6pPr marL="3249295" indent="0">
              <a:buNone/>
              <a:defRPr sz="2845"/>
            </a:lvl6pPr>
            <a:lvl7pPr marL="3898900" indent="0">
              <a:buNone/>
              <a:defRPr sz="2845"/>
            </a:lvl7pPr>
            <a:lvl8pPr marL="4548505" indent="0">
              <a:buNone/>
              <a:defRPr sz="2845"/>
            </a:lvl8pPr>
            <a:lvl9pPr marL="5198745" indent="0">
              <a:buNone/>
              <a:defRPr sz="2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</p:spPr>
        <p:txBody>
          <a:bodyPr/>
          <a:lstStyle>
            <a:lvl1pPr marL="0" indent="0">
              <a:buNone/>
              <a:defRPr sz="1990"/>
            </a:lvl1pPr>
            <a:lvl2pPr marL="649605" indent="0">
              <a:buNone/>
              <a:defRPr sz="1705"/>
            </a:lvl2pPr>
            <a:lvl3pPr marL="1299845" indent="0">
              <a:buNone/>
              <a:defRPr sz="1420"/>
            </a:lvl3pPr>
            <a:lvl4pPr marL="1949450" indent="0">
              <a:buNone/>
              <a:defRPr sz="1280"/>
            </a:lvl4pPr>
            <a:lvl5pPr marL="2599055" indent="0">
              <a:buNone/>
              <a:defRPr sz="1280"/>
            </a:lvl5pPr>
            <a:lvl6pPr marL="3249295" indent="0">
              <a:buNone/>
              <a:defRPr sz="1280"/>
            </a:lvl6pPr>
            <a:lvl7pPr marL="3898900" indent="0">
              <a:buNone/>
              <a:defRPr sz="1280"/>
            </a:lvl7pPr>
            <a:lvl8pPr marL="4548505" indent="0">
              <a:buNone/>
              <a:defRPr sz="1280"/>
            </a:lvl8pPr>
            <a:lvl9pPr marL="5198745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343"/>
            <a:ext cx="2925723" cy="83167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343"/>
            <a:ext cx="8560449" cy="83167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</p:spPr>
        <p:txBody>
          <a:bodyPr anchor="t"/>
          <a:lstStyle>
            <a:lvl1pPr algn="l">
              <a:defRPr sz="5685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</p:spPr>
        <p:txBody>
          <a:bodyPr anchor="b"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5956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19126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78752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4pPr>
            <a:lvl5pPr marL="238315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5pPr>
            <a:lvl6pPr marL="297878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6pPr>
            <a:lvl7pPr marL="35750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7pPr>
            <a:lvl8pPr marL="417068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8pPr>
            <a:lvl9pPr marL="476631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C7663F7-7662-421A-840F-68282F44ADEB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40369F1-1EF9-4D37-B527-F8287B335001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76" y="3233293"/>
            <a:ext cx="8210536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3876" y="3233293"/>
            <a:ext cx="8212793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E9B2E90-BE35-474A-A177-746A15DB63BF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F130C87-CDB4-4429-A414-7CFE2CCE7892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2"/>
            <a:ext cx="5745344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95630" indent="0">
              <a:buNone/>
              <a:defRPr sz="2845" b="1"/>
            </a:lvl2pPr>
            <a:lvl3pPr marL="1191260" indent="0">
              <a:buNone/>
              <a:defRPr sz="2560" b="1"/>
            </a:lvl3pPr>
            <a:lvl4pPr marL="1787525" indent="0">
              <a:buNone/>
              <a:defRPr sz="2275" b="1"/>
            </a:lvl4pPr>
            <a:lvl5pPr marL="2383155" indent="0">
              <a:buNone/>
              <a:defRPr sz="2275" b="1"/>
            </a:lvl5pPr>
            <a:lvl6pPr marL="2978785" indent="0">
              <a:buNone/>
              <a:defRPr sz="2275" b="1"/>
            </a:lvl6pPr>
            <a:lvl7pPr marL="3575050" indent="0">
              <a:buNone/>
              <a:defRPr sz="2275" b="1"/>
            </a:lvl7pPr>
            <a:lvl8pPr marL="4170680" indent="0">
              <a:buNone/>
              <a:defRPr sz="2275" b="1"/>
            </a:lvl8pPr>
            <a:lvl9pPr marL="476631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6"/>
            <a:ext cx="5745344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495" y="2181852"/>
            <a:ext cx="5747601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95630" indent="0">
              <a:buNone/>
              <a:defRPr sz="2845" b="1"/>
            </a:lvl2pPr>
            <a:lvl3pPr marL="1191260" indent="0">
              <a:buNone/>
              <a:defRPr sz="2560" b="1"/>
            </a:lvl3pPr>
            <a:lvl4pPr marL="1787525" indent="0">
              <a:buNone/>
              <a:defRPr sz="2275" b="1"/>
            </a:lvl4pPr>
            <a:lvl5pPr marL="2383155" indent="0">
              <a:buNone/>
              <a:defRPr sz="2275" b="1"/>
            </a:lvl5pPr>
            <a:lvl6pPr marL="2978785" indent="0">
              <a:buNone/>
              <a:defRPr sz="2275" b="1"/>
            </a:lvl6pPr>
            <a:lvl7pPr marL="3575050" indent="0">
              <a:buNone/>
              <a:defRPr sz="2275" b="1"/>
            </a:lvl7pPr>
            <a:lvl8pPr marL="4170680" indent="0">
              <a:buNone/>
              <a:defRPr sz="2275" b="1"/>
            </a:lvl8pPr>
            <a:lvl9pPr marL="476631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495" y="3091146"/>
            <a:ext cx="5747601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576162C-2446-4AC0-8023-763B51035667}" type="datetimeFigureOut">
              <a:rPr lang="en-MY" altLang="zh-CN"/>
            </a:fld>
            <a:endParaRPr lang="en-MY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09ACE1B-6279-4DC1-94DC-47C8E787CD64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DCEC2E6-3AC9-4B4F-A662-C06C3CB6D8B8}" type="datetimeFigureOut">
              <a:rPr lang="en-MY" altLang="zh-CN"/>
            </a:fld>
            <a:endParaRPr lang="en-MY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318E88A7-108E-4764-85BB-79B63FA7DF1E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429DD3B-224A-4731-946E-0B9B9FBE252A}" type="datetimeFigureOut">
              <a:rPr lang="en-MY" altLang="zh-CN"/>
            </a:fld>
            <a:endParaRPr lang="en-MY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A1C60D6-25FE-4EBD-B862-7630F9F97B80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04" y="388088"/>
            <a:ext cx="4277967" cy="165161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8"/>
            <a:ext cx="7269157" cy="8319008"/>
          </a:xfrm>
        </p:spPr>
        <p:txBody>
          <a:bodyPr/>
          <a:lstStyle>
            <a:lvl1pPr>
              <a:defRPr sz="4550"/>
            </a:lvl1pPr>
            <a:lvl2pPr>
              <a:defRPr sz="4120"/>
            </a:lvl2pPr>
            <a:lvl3pPr>
              <a:defRPr sz="327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04" y="2039703"/>
            <a:ext cx="4277967" cy="6667390"/>
          </a:xfrm>
        </p:spPr>
        <p:txBody>
          <a:bodyPr/>
          <a:lstStyle>
            <a:lvl1pPr marL="0" indent="0">
              <a:buNone/>
              <a:defRPr sz="1990"/>
            </a:lvl1pPr>
            <a:lvl2pPr marL="595630" indent="0">
              <a:buNone/>
              <a:defRPr sz="1705"/>
            </a:lvl2pPr>
            <a:lvl3pPr marL="1191260" indent="0">
              <a:buNone/>
              <a:defRPr sz="1420"/>
            </a:lvl3pPr>
            <a:lvl4pPr marL="1787525" indent="0">
              <a:buNone/>
              <a:defRPr sz="1280"/>
            </a:lvl4pPr>
            <a:lvl5pPr marL="2383155" indent="0">
              <a:buNone/>
              <a:defRPr sz="1280"/>
            </a:lvl5pPr>
            <a:lvl6pPr marL="2978785" indent="0">
              <a:buNone/>
              <a:defRPr sz="1280"/>
            </a:lvl6pPr>
            <a:lvl7pPr marL="3575050" indent="0">
              <a:buNone/>
              <a:defRPr sz="1280"/>
            </a:lvl7pPr>
            <a:lvl8pPr marL="4170680" indent="0">
              <a:buNone/>
              <a:defRPr sz="1280"/>
            </a:lvl8pPr>
            <a:lvl9pPr marL="476631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E722C24-513C-4A75-BD99-2731B9F852DC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C58CA54-6949-46F4-8E5F-B461C6CB1AE9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</p:spPr>
        <p:txBody>
          <a:bodyPr rtlCol="0">
            <a:normAutofit/>
          </a:bodyPr>
          <a:lstStyle>
            <a:lvl1pPr marL="0" indent="0">
              <a:buNone/>
              <a:defRPr sz="4550"/>
            </a:lvl1pPr>
            <a:lvl2pPr marL="595630" indent="0">
              <a:buNone/>
              <a:defRPr sz="4120"/>
            </a:lvl2pPr>
            <a:lvl3pPr marL="1191260" indent="0">
              <a:buNone/>
              <a:defRPr sz="3270"/>
            </a:lvl3pPr>
            <a:lvl4pPr marL="1787525" indent="0">
              <a:buNone/>
              <a:defRPr sz="2845"/>
            </a:lvl4pPr>
            <a:lvl5pPr marL="2383155" indent="0">
              <a:buNone/>
              <a:defRPr sz="2845"/>
            </a:lvl5pPr>
            <a:lvl6pPr marL="2978785" indent="0">
              <a:buNone/>
              <a:defRPr sz="2845"/>
            </a:lvl6pPr>
            <a:lvl7pPr marL="3575050" indent="0">
              <a:buNone/>
              <a:defRPr sz="2845"/>
            </a:lvl7pPr>
            <a:lvl8pPr marL="4170680" indent="0">
              <a:buNone/>
              <a:defRPr sz="2845"/>
            </a:lvl8pPr>
            <a:lvl9pPr marL="4766310" indent="0">
              <a:buNone/>
              <a:defRPr sz="2845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</p:spPr>
        <p:txBody>
          <a:bodyPr/>
          <a:lstStyle>
            <a:lvl1pPr marL="0" indent="0">
              <a:buNone/>
              <a:defRPr sz="1990"/>
            </a:lvl1pPr>
            <a:lvl2pPr marL="595630" indent="0">
              <a:buNone/>
              <a:defRPr sz="1705"/>
            </a:lvl2pPr>
            <a:lvl3pPr marL="1191260" indent="0">
              <a:buNone/>
              <a:defRPr sz="1420"/>
            </a:lvl3pPr>
            <a:lvl4pPr marL="1787525" indent="0">
              <a:buNone/>
              <a:defRPr sz="1280"/>
            </a:lvl4pPr>
            <a:lvl5pPr marL="2383155" indent="0">
              <a:buNone/>
              <a:defRPr sz="1280"/>
            </a:lvl5pPr>
            <a:lvl6pPr marL="2978785" indent="0">
              <a:buNone/>
              <a:defRPr sz="1280"/>
            </a:lvl6pPr>
            <a:lvl7pPr marL="3575050" indent="0">
              <a:buNone/>
              <a:defRPr sz="1280"/>
            </a:lvl7pPr>
            <a:lvl8pPr marL="4170680" indent="0">
              <a:buNone/>
              <a:defRPr sz="1280"/>
            </a:lvl8pPr>
            <a:lvl9pPr marL="476631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923A94C-DA95-414B-8A85-204B983DB669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7A1154F-BABB-48DC-8F40-828438006907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146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68" tIns="41990" rIns="83868" bIns="4199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MY" altLang="zh-CN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4888"/>
            <a:ext cx="1170146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68" tIns="41990" rIns="83868" bIns="4199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MY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34463"/>
            <a:ext cx="3033713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defTabSz="1236980" eaLnBrk="1" hangingPunct="1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FB2350-633C-46C8-9198-BC8E266D9966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algn="ctr" defTabSz="1236980" eaLnBrk="1" hangingPunct="1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algn="r" defTabSz="1236980" eaLnBrk="1" hangingPunct="1">
              <a:defRPr sz="1700">
                <a:solidFill>
                  <a:srgbClr val="898989"/>
                </a:solidFill>
              </a:defRPr>
            </a:lvl1pPr>
          </a:lstStyle>
          <a:p>
            <a:fld id="{6A016100-9E2E-4E0C-A59B-CB421CA8E1B9}" type="slidenum">
              <a:rPr lang="en-MY" altLang="zh-CN"/>
            </a:fld>
            <a:endParaRPr lang="en-MY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7348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2pPr>
      <a:lvl3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3pPr>
      <a:lvl4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4pPr>
      <a:lvl5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5pPr>
      <a:lvl6pPr marL="4191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6pPr>
      <a:lvl7pPr marL="8382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7pPr>
      <a:lvl8pPr marL="12573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8pPr>
      <a:lvl9pPr marL="16764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24180" indent="-424180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948055" indent="-3460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580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66925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59380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600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387286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46849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06412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563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19126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38315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297878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57505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17068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76631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4359"/>
            <a:ext cx="11702892" cy="643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8692D-01EC-4F99-A07B-1A0645FBCD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D4C5-4B3F-4ED6-976F-EB1057790309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99845" rtl="0" eaLnBrk="1" latinLnBrk="0" hangingPunct="1">
        <a:spcBef>
          <a:spcPct val="0"/>
        </a:spcBef>
        <a:buNone/>
        <a:defRPr sz="62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0" indent="-48768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0" kern="1200">
          <a:solidFill>
            <a:schemeClr val="tx1"/>
          </a:solidFill>
          <a:latin typeface="+mn-lt"/>
          <a:ea typeface="+mn-ea"/>
          <a:cs typeface="+mn-cs"/>
        </a:defRPr>
      </a:lvl1pPr>
      <a:lvl2pPr marL="1056005" indent="-406400" algn="l" defTabSz="12998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0" kern="1200">
          <a:solidFill>
            <a:schemeClr val="tx1"/>
          </a:solidFill>
          <a:latin typeface="+mn-lt"/>
          <a:ea typeface="+mn-ea"/>
          <a:cs typeface="+mn-cs"/>
        </a:defRPr>
      </a:lvl2pPr>
      <a:lvl3pPr marL="162433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0" kern="1200">
          <a:solidFill>
            <a:schemeClr val="tx1"/>
          </a:solidFill>
          <a:latin typeface="+mn-lt"/>
          <a:ea typeface="+mn-ea"/>
          <a:cs typeface="+mn-cs"/>
        </a:defRPr>
      </a:lvl3pPr>
      <a:lvl4pPr marL="227457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5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378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402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3625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323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4960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4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59905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4929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9890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0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19874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-12189"/>
            <a:ext cx="13012584" cy="975943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13" y="3349625"/>
            <a:ext cx="12999773" cy="28194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txBody>
          <a:bodyPr lIns="122198" tIns="61176" rIns="122198" bIns="61176"/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88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《</a:t>
            </a:r>
            <a:r>
              <a:rPr lang="zh-CN" altLang="en-US" sz="80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成长与倍增</a:t>
            </a:r>
            <a:r>
              <a:rPr lang="en-US" altLang="zh-CN" sz="88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》</a:t>
            </a:r>
            <a:endParaRPr lang="en-US" altLang="zh-CN" sz="16600" dirty="0">
              <a:solidFill>
                <a:srgbClr val="FFFF00"/>
              </a:solidFill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6000" dirty="0">
                <a:solidFill>
                  <a:prstClr val="white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刘会明牧师</a:t>
            </a:r>
            <a:endParaRPr lang="zh-CN" altLang="en-US" sz="6000" dirty="0">
              <a:solidFill>
                <a:prstClr val="white"/>
              </a:solidFill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</p:txBody>
      </p:sp>
      <p:sp>
        <p:nvSpPr>
          <p:cNvPr id="3061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680" indent="-28448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33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33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955" indent="-22733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1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3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5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7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17C0CD-152E-47E5-8C3F-6192141107EF}" type="slidenum">
              <a:rPr lang="en-MY" altLang="zh-CN" sz="170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en-MY" altLang="zh-CN" sz="17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23885" y="454025"/>
            <a:ext cx="12996333" cy="10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94" tIns="40888" rIns="81894" bIns="4088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69315" eaLnBrk="1" hangingPunct="1"/>
            <a:r>
              <a:rPr lang="zh-CN" altLang="en-US" sz="6600" dirty="0">
                <a:solidFill>
                  <a:prstClr val="black"/>
                </a:solidFill>
                <a:effectLst>
                  <a:glow rad="101600">
                    <a:prstClr val="white">
                      <a:alpha val="55000"/>
                    </a:prstClr>
                  </a:glow>
                </a:effectLst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领受主言</a:t>
            </a:r>
            <a:endParaRPr lang="en-MY" sz="6600" dirty="0">
              <a:solidFill>
                <a:prstClr val="black"/>
              </a:solidFill>
              <a:effectLst>
                <a:glow rad="101600">
                  <a:prstClr val="white">
                    <a:alpha val="55000"/>
                  </a:prstClr>
                </a:glow>
              </a:effectLst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48" y="216606"/>
            <a:ext cx="12346517" cy="1798278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分心</a:t>
            </a:r>
            <a:r>
              <a:rPr lang="zh-CN" altLang="en-US" dirty="0">
                <a:solidFill>
                  <a:schemeClr val="tx1">
                    <a:lumMod val="9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latin typeface="Bernard MT Condensed" pitchFamily="18" charset="0"/>
                <a:ea typeface="经典特黑简" pitchFamily="49" charset="-122"/>
                <a:cs typeface="经典特黑简" pitchFamily="49" charset="-122"/>
              </a:rPr>
              <a:t>Distractions</a:t>
            </a:r>
            <a:r>
              <a:rPr lang="en-US" dirty="0">
                <a:latin typeface="Bernard MT Condensed" pitchFamily="18" charset="0"/>
                <a:ea typeface="经典特黑简" pitchFamily="49" charset="-122"/>
                <a:cs typeface="经典特黑简" pitchFamily="49" charset="-122"/>
              </a:rPr>
              <a:t> … </a:t>
            </a:r>
            <a:r>
              <a:rPr lang="zh-CN" altLang="en-US" b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  <a:cs typeface="经典特黑简" pitchFamily="49" charset="-122"/>
              </a:rPr>
              <a:t>专注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  <a:cs typeface="经典特黑简" pitchFamily="49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latin typeface="Bernard MT Condensed" pitchFamily="18" charset="0"/>
                <a:ea typeface="经典特黑简" pitchFamily="49" charset="-122"/>
                <a:cs typeface="经典特黑简" pitchFamily="49" charset="-122"/>
              </a:rPr>
              <a:t>Focused</a:t>
            </a:r>
            <a:endParaRPr lang="en-US" dirty="0">
              <a:solidFill>
                <a:srgbClr val="FFFF00"/>
              </a:solidFill>
              <a:latin typeface="Bernard MT Condensed" pitchFamily="18" charset="0"/>
              <a:ea typeface="经典特黑简" pitchFamily="49" charset="-122"/>
              <a:cs typeface="经典特黑简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45" y="2057753"/>
            <a:ext cx="12779728" cy="736458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6255" dirty="0">
                <a:latin typeface="Arial Narrow" pitchFamily="34" charset="0"/>
              </a:rPr>
              <a:t>Coach</a:t>
            </a:r>
            <a:r>
              <a:rPr lang="en-US" sz="6255" i="1" dirty="0">
                <a:latin typeface="Arial Narrow" pitchFamily="34" charset="0"/>
              </a:rPr>
              <a:t> – “You </a:t>
            </a:r>
            <a:r>
              <a:rPr lang="en-US" sz="6255" i="1" dirty="0" err="1">
                <a:latin typeface="Arial Narrow" pitchFamily="34" charset="0"/>
              </a:rPr>
              <a:t>gotta</a:t>
            </a:r>
            <a:r>
              <a:rPr lang="en-US" sz="6255" i="1" dirty="0">
                <a:latin typeface="Arial Narrow" pitchFamily="34" charset="0"/>
              </a:rPr>
              <a:t> learn to block it all out, it’s just noise … </a:t>
            </a:r>
            <a:r>
              <a:rPr lang="en-US" sz="6255" i="1" dirty="0">
                <a:solidFill>
                  <a:srgbClr val="FFFF00"/>
                </a:solidFill>
                <a:latin typeface="Arial Narrow" pitchFamily="34" charset="0"/>
              </a:rPr>
              <a:t>do you hear me </a:t>
            </a:r>
            <a:r>
              <a:rPr lang="en-US" sz="6255" i="1" dirty="0">
                <a:latin typeface="Arial Narrow" pitchFamily="34" charset="0"/>
              </a:rPr>
              <a:t>… they will hate you or love you … that doesn’t matter … Jesse, </a:t>
            </a:r>
            <a:r>
              <a:rPr lang="en-US" sz="6255" i="1" dirty="0">
                <a:solidFill>
                  <a:srgbClr val="FFFF00"/>
                </a:solidFill>
                <a:latin typeface="Arial Narrow" pitchFamily="34" charset="0"/>
              </a:rPr>
              <a:t>do you hear me?</a:t>
            </a:r>
            <a:r>
              <a:rPr lang="en-US" sz="6255" i="1" dirty="0">
                <a:latin typeface="Arial Narrow" pitchFamily="34" charset="0"/>
              </a:rPr>
              <a:t>”  </a:t>
            </a:r>
            <a:r>
              <a:rPr lang="zh-CN" altLang="en-US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（你听到我了吗</a:t>
            </a:r>
            <a:r>
              <a:rPr lang="en-MY" altLang="zh-CN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?</a:t>
            </a:r>
            <a:r>
              <a:rPr lang="zh-CN" altLang="en-US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）</a:t>
            </a:r>
            <a:endParaRPr lang="en-US" sz="6255" i="1" dirty="0">
              <a:solidFill>
                <a:srgbClr val="00B0F0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sz="6255" b="1" i="1" dirty="0">
                <a:latin typeface="Arial Narrow" pitchFamily="34" charset="0"/>
              </a:rPr>
              <a:t>Jesse – “</a:t>
            </a:r>
            <a:r>
              <a:rPr lang="en-US" sz="6255" b="1" i="1" dirty="0">
                <a:solidFill>
                  <a:srgbClr val="FFFF00"/>
                </a:solidFill>
                <a:latin typeface="Arial Narrow" pitchFamily="34" charset="0"/>
              </a:rPr>
              <a:t>Yeh … yeh, coach, I hear you</a:t>
            </a:r>
            <a:r>
              <a:rPr lang="en-US" sz="6255" b="1" i="1" dirty="0">
                <a:latin typeface="Arial Narrow" pitchFamily="34" charset="0"/>
              </a:rPr>
              <a:t>.”</a:t>
            </a:r>
            <a:r>
              <a:rPr lang="zh-CN" altLang="en-US" sz="6255" b="1" i="1" dirty="0">
                <a:latin typeface="Arial Narrow" pitchFamily="34" charset="0"/>
              </a:rPr>
              <a:t>  </a:t>
            </a:r>
            <a:r>
              <a:rPr lang="en-MY" altLang="zh-CN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(</a:t>
            </a:r>
            <a:r>
              <a:rPr lang="zh-CN" altLang="en-US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是 </a:t>
            </a:r>
            <a:r>
              <a:rPr lang="en-MY" altLang="zh-CN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… </a:t>
            </a:r>
            <a:r>
              <a:rPr lang="zh-CN" altLang="en-US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是</a:t>
            </a:r>
            <a:r>
              <a:rPr lang="en-MY" altLang="zh-CN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, </a:t>
            </a:r>
            <a:r>
              <a:rPr lang="zh-CN" altLang="en-US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教练</a:t>
            </a:r>
            <a:r>
              <a:rPr lang="en-MY" altLang="zh-CN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, </a:t>
            </a:r>
            <a:r>
              <a:rPr lang="zh-CN" altLang="en-US" sz="6255" i="1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我听到你了）</a:t>
            </a:r>
            <a:endParaRPr lang="en-US" sz="6255" dirty="0">
              <a:solidFill>
                <a:srgbClr val="00B0F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530" dirty="0">
                <a:solidFill>
                  <a:srgbClr val="FFFF00"/>
                </a:solidFill>
                <a:latin typeface="Berlin Sans FB Demi" pitchFamily="34" charset="0"/>
              </a:rPr>
              <a:t>RACE</a:t>
            </a:r>
            <a:endParaRPr lang="en-US" sz="853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98" y="390342"/>
            <a:ext cx="12387217" cy="1624542"/>
          </a:xfrm>
        </p:spPr>
        <p:txBody>
          <a:bodyPr>
            <a:normAutofit/>
          </a:bodyPr>
          <a:lstStyle/>
          <a:p>
            <a:r>
              <a:rPr lang="en-MY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r>
              <a:rPr lang="zh-CN" altLang="en-US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我该如何</a:t>
            </a:r>
            <a:r>
              <a:rPr lang="en-MY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?</a:t>
            </a:r>
            <a:endParaRPr lang="en-US" sz="10235" dirty="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63" y="2274358"/>
            <a:ext cx="12590286" cy="7168322"/>
          </a:xfrm>
        </p:spPr>
        <p:txBody>
          <a:bodyPr>
            <a:normAutofit/>
          </a:bodyPr>
          <a:lstStyle/>
          <a:p>
            <a:r>
              <a:rPr lang="zh-CN" altLang="en-US" sz="6255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问</a:t>
            </a:r>
            <a:r>
              <a:rPr lang="zh-CN" altLang="en-US" sz="6255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：</a:t>
            </a:r>
            <a:r>
              <a:rPr lang="zh-CN" altLang="en-US" sz="6255" dirty="0">
                <a:latin typeface="Microsoft YaHei" panose="020B0503020204020204" charset="-122"/>
                <a:ea typeface="Microsoft YaHei" panose="020B0503020204020204" charset="-122"/>
              </a:rPr>
              <a:t>我想不想产生影响力？</a:t>
            </a:r>
            <a:endParaRPr lang="zh-CN" altLang="en-US" sz="6255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255" dirty="0">
                <a:latin typeface="Microsoft YaHei" panose="020B0503020204020204" charset="-122"/>
                <a:ea typeface="Microsoft YaHei" panose="020B0503020204020204" charset="-122"/>
              </a:rPr>
              <a:t>这意味着</a:t>
            </a:r>
            <a:r>
              <a:rPr lang="zh-CN" altLang="en-US" sz="6255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改变</a:t>
            </a:r>
            <a:endParaRPr lang="zh-CN" altLang="en-US" sz="6255" b="1" dirty="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lvl="1"/>
            <a:r>
              <a:rPr lang="zh-CN" altLang="en-US" sz="5685" dirty="0">
                <a:latin typeface="Microsoft YaHei" panose="020B0503020204020204" charset="-122"/>
                <a:ea typeface="Microsoft YaHei" panose="020B0503020204020204" charset="-122"/>
              </a:rPr>
              <a:t>改变意味着牺牲，也意味着恐惧，抗拒和委身。</a:t>
            </a:r>
            <a:endParaRPr lang="zh-CN" altLang="en-US" sz="5685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lvl="1"/>
            <a:r>
              <a:rPr lang="zh-CN" altLang="en-US" sz="5685" dirty="0">
                <a:latin typeface="Microsoft YaHei" panose="020B0503020204020204" charset="-122"/>
                <a:ea typeface="Microsoft YaHei" panose="020B0503020204020204" charset="-122"/>
              </a:rPr>
              <a:t>如果我们不改变，我们可能会变得多余的，白站土地，甚至枯萎而死</a:t>
            </a:r>
            <a:r>
              <a:rPr lang="en-MY" altLang="zh-CN" sz="5685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MY" sz="6255" dirty="0">
              <a:latin typeface="Georgia" panose="02040502050405020303" pitchFamily="18" charset="0"/>
            </a:endParaRPr>
          </a:p>
          <a:p>
            <a:endParaRPr lang="en-US" sz="682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-12189"/>
            <a:ext cx="13012584" cy="9759439"/>
          </a:xfrm>
        </p:spPr>
      </p:pic>
      <p:sp>
        <p:nvSpPr>
          <p:cNvPr id="3" name="TextBox 2"/>
          <p:cNvSpPr txBox="1"/>
          <p:nvPr/>
        </p:nvSpPr>
        <p:spPr>
          <a:xfrm>
            <a:off x="3226575" y="1578711"/>
            <a:ext cx="4912546" cy="140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9984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8530" b="1" dirty="0">
                <a:solidFill>
                  <a:srgbClr val="5AC511"/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扎根信仰</a:t>
            </a:r>
            <a:endParaRPr lang="en-MY" sz="8530" b="1" dirty="0">
              <a:solidFill>
                <a:srgbClr val="5AC511"/>
              </a:solidFill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urchbuildinng.jpg"/>
          <p:cNvPicPr>
            <a:picLocks noGrp="1" noChangeAspect="1"/>
          </p:cNvPicPr>
          <p:nvPr>
            <p:ph idx="1"/>
          </p:nvPr>
        </p:nvPicPr>
        <p:blipFill>
          <a:blip r:embed="rId1"/>
          <a:srcRect l="1562" r="2343"/>
          <a:stretch>
            <a:fillRect/>
          </a:stretch>
        </p:blipFill>
        <p:spPr>
          <a:xfrm>
            <a:off x="3440" y="0"/>
            <a:ext cx="12996333" cy="974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eform: Shape 10"/>
          <p:cNvSpPr/>
          <p:nvPr/>
        </p:nvSpPr>
        <p:spPr>
          <a:xfrm>
            <a:off x="5682849" y="8559930"/>
            <a:ext cx="3786586" cy="1187320"/>
          </a:xfrm>
          <a:custGeom>
            <a:avLst/>
            <a:gdLst>
              <a:gd name="connsiteX0" fmla="*/ 2664178 w 2664178"/>
              <a:gd name="connsiteY0" fmla="*/ 191912 h 835378"/>
              <a:gd name="connsiteX1" fmla="*/ 2652889 w 2664178"/>
              <a:gd name="connsiteY1" fmla="*/ 327378 h 835378"/>
              <a:gd name="connsiteX2" fmla="*/ 2630311 w 2664178"/>
              <a:gd name="connsiteY2" fmla="*/ 372534 h 835378"/>
              <a:gd name="connsiteX3" fmla="*/ 2619022 w 2664178"/>
              <a:gd name="connsiteY3" fmla="*/ 417689 h 835378"/>
              <a:gd name="connsiteX4" fmla="*/ 2573867 w 2664178"/>
              <a:gd name="connsiteY4" fmla="*/ 485423 h 835378"/>
              <a:gd name="connsiteX5" fmla="*/ 2540000 w 2664178"/>
              <a:gd name="connsiteY5" fmla="*/ 553156 h 835378"/>
              <a:gd name="connsiteX6" fmla="*/ 2472267 w 2664178"/>
              <a:gd name="connsiteY6" fmla="*/ 620889 h 835378"/>
              <a:gd name="connsiteX7" fmla="*/ 2438400 w 2664178"/>
              <a:gd name="connsiteY7" fmla="*/ 654756 h 835378"/>
              <a:gd name="connsiteX8" fmla="*/ 2404533 w 2664178"/>
              <a:gd name="connsiteY8" fmla="*/ 677334 h 835378"/>
              <a:gd name="connsiteX9" fmla="*/ 2302933 w 2664178"/>
              <a:gd name="connsiteY9" fmla="*/ 756356 h 835378"/>
              <a:gd name="connsiteX10" fmla="*/ 2269067 w 2664178"/>
              <a:gd name="connsiteY10" fmla="*/ 778934 h 835378"/>
              <a:gd name="connsiteX11" fmla="*/ 2156178 w 2664178"/>
              <a:gd name="connsiteY11" fmla="*/ 812800 h 835378"/>
              <a:gd name="connsiteX12" fmla="*/ 2020711 w 2664178"/>
              <a:gd name="connsiteY12" fmla="*/ 835378 h 835378"/>
              <a:gd name="connsiteX13" fmla="*/ 1512711 w 2664178"/>
              <a:gd name="connsiteY13" fmla="*/ 824089 h 835378"/>
              <a:gd name="connsiteX14" fmla="*/ 1411111 w 2664178"/>
              <a:gd name="connsiteY14" fmla="*/ 812800 h 835378"/>
              <a:gd name="connsiteX15" fmla="*/ 1264356 w 2664178"/>
              <a:gd name="connsiteY15" fmla="*/ 790223 h 835378"/>
              <a:gd name="connsiteX16" fmla="*/ 1095022 w 2664178"/>
              <a:gd name="connsiteY16" fmla="*/ 767645 h 835378"/>
              <a:gd name="connsiteX17" fmla="*/ 1027289 w 2664178"/>
              <a:gd name="connsiteY17" fmla="*/ 756356 h 835378"/>
              <a:gd name="connsiteX18" fmla="*/ 970845 w 2664178"/>
              <a:gd name="connsiteY18" fmla="*/ 745067 h 835378"/>
              <a:gd name="connsiteX19" fmla="*/ 812800 w 2664178"/>
              <a:gd name="connsiteY19" fmla="*/ 733778 h 835378"/>
              <a:gd name="connsiteX20" fmla="*/ 666045 w 2664178"/>
              <a:gd name="connsiteY20" fmla="*/ 711200 h 835378"/>
              <a:gd name="connsiteX21" fmla="*/ 632178 w 2664178"/>
              <a:gd name="connsiteY21" fmla="*/ 699912 h 835378"/>
              <a:gd name="connsiteX22" fmla="*/ 112889 w 2664178"/>
              <a:gd name="connsiteY22" fmla="*/ 688623 h 835378"/>
              <a:gd name="connsiteX23" fmla="*/ 45156 w 2664178"/>
              <a:gd name="connsiteY23" fmla="*/ 643467 h 835378"/>
              <a:gd name="connsiteX24" fmla="*/ 33867 w 2664178"/>
              <a:gd name="connsiteY24" fmla="*/ 598312 h 835378"/>
              <a:gd name="connsiteX25" fmla="*/ 11289 w 2664178"/>
              <a:gd name="connsiteY25" fmla="*/ 530578 h 835378"/>
              <a:gd name="connsiteX26" fmla="*/ 0 w 2664178"/>
              <a:gd name="connsiteY26" fmla="*/ 496712 h 835378"/>
              <a:gd name="connsiteX27" fmla="*/ 11289 w 2664178"/>
              <a:gd name="connsiteY27" fmla="*/ 237067 h 835378"/>
              <a:gd name="connsiteX28" fmla="*/ 79022 w 2664178"/>
              <a:gd name="connsiteY28" fmla="*/ 191912 h 835378"/>
              <a:gd name="connsiteX29" fmla="*/ 191911 w 2664178"/>
              <a:gd name="connsiteY29" fmla="*/ 158045 h 835378"/>
              <a:gd name="connsiteX30" fmla="*/ 293511 w 2664178"/>
              <a:gd name="connsiteY30" fmla="*/ 146756 h 835378"/>
              <a:gd name="connsiteX31" fmla="*/ 406400 w 2664178"/>
              <a:gd name="connsiteY31" fmla="*/ 124178 h 835378"/>
              <a:gd name="connsiteX32" fmla="*/ 519289 w 2664178"/>
              <a:gd name="connsiteY32" fmla="*/ 101600 h 835378"/>
              <a:gd name="connsiteX33" fmla="*/ 553156 w 2664178"/>
              <a:gd name="connsiteY33" fmla="*/ 90312 h 835378"/>
              <a:gd name="connsiteX34" fmla="*/ 677333 w 2664178"/>
              <a:gd name="connsiteY34" fmla="*/ 79023 h 835378"/>
              <a:gd name="connsiteX35" fmla="*/ 869245 w 2664178"/>
              <a:gd name="connsiteY35" fmla="*/ 56445 h 835378"/>
              <a:gd name="connsiteX36" fmla="*/ 982133 w 2664178"/>
              <a:gd name="connsiteY36" fmla="*/ 33867 h 835378"/>
              <a:gd name="connsiteX37" fmla="*/ 1230489 w 2664178"/>
              <a:gd name="connsiteY37" fmla="*/ 11289 h 835378"/>
              <a:gd name="connsiteX38" fmla="*/ 1309511 w 2664178"/>
              <a:gd name="connsiteY38" fmla="*/ 0 h 835378"/>
              <a:gd name="connsiteX39" fmla="*/ 2032000 w 2664178"/>
              <a:gd name="connsiteY39" fmla="*/ 11289 h 835378"/>
              <a:gd name="connsiteX40" fmla="*/ 2065867 w 2664178"/>
              <a:gd name="connsiteY40" fmla="*/ 22578 h 835378"/>
              <a:gd name="connsiteX41" fmla="*/ 2156178 w 2664178"/>
              <a:gd name="connsiteY41" fmla="*/ 45156 h 835378"/>
              <a:gd name="connsiteX42" fmla="*/ 2246489 w 2664178"/>
              <a:gd name="connsiteY42" fmla="*/ 67734 h 835378"/>
              <a:gd name="connsiteX43" fmla="*/ 2359378 w 2664178"/>
              <a:gd name="connsiteY43" fmla="*/ 101600 h 835378"/>
              <a:gd name="connsiteX44" fmla="*/ 2404533 w 2664178"/>
              <a:gd name="connsiteY44" fmla="*/ 124178 h 835378"/>
              <a:gd name="connsiteX45" fmla="*/ 2460978 w 2664178"/>
              <a:gd name="connsiteY45" fmla="*/ 135467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64178" h="835378">
                <a:moveTo>
                  <a:pt x="2664178" y="191912"/>
                </a:moveTo>
                <a:cubicBezTo>
                  <a:pt x="2660415" y="237067"/>
                  <a:pt x="2661240" y="282842"/>
                  <a:pt x="2652889" y="327378"/>
                </a:cubicBezTo>
                <a:cubicBezTo>
                  <a:pt x="2649788" y="343918"/>
                  <a:pt x="2636220" y="356777"/>
                  <a:pt x="2630311" y="372534"/>
                </a:cubicBezTo>
                <a:cubicBezTo>
                  <a:pt x="2624863" y="387061"/>
                  <a:pt x="2625960" y="403812"/>
                  <a:pt x="2619022" y="417689"/>
                </a:cubicBezTo>
                <a:cubicBezTo>
                  <a:pt x="2606887" y="441959"/>
                  <a:pt x="2582448" y="459680"/>
                  <a:pt x="2573867" y="485423"/>
                </a:cubicBezTo>
                <a:cubicBezTo>
                  <a:pt x="2563406" y="516806"/>
                  <a:pt x="2563343" y="526896"/>
                  <a:pt x="2540000" y="553156"/>
                </a:cubicBezTo>
                <a:cubicBezTo>
                  <a:pt x="2518787" y="577021"/>
                  <a:pt x="2494845" y="598311"/>
                  <a:pt x="2472267" y="620889"/>
                </a:cubicBezTo>
                <a:cubicBezTo>
                  <a:pt x="2460978" y="632178"/>
                  <a:pt x="2451684" y="645900"/>
                  <a:pt x="2438400" y="654756"/>
                </a:cubicBezTo>
                <a:cubicBezTo>
                  <a:pt x="2427111" y="662282"/>
                  <a:pt x="2414674" y="668320"/>
                  <a:pt x="2404533" y="677334"/>
                </a:cubicBezTo>
                <a:cubicBezTo>
                  <a:pt x="2313156" y="758558"/>
                  <a:pt x="2372767" y="733078"/>
                  <a:pt x="2302933" y="756356"/>
                </a:cubicBezTo>
                <a:cubicBezTo>
                  <a:pt x="2291644" y="763882"/>
                  <a:pt x="2281465" y="773424"/>
                  <a:pt x="2269067" y="778934"/>
                </a:cubicBezTo>
                <a:cubicBezTo>
                  <a:pt x="2250995" y="786966"/>
                  <a:pt x="2182452" y="808421"/>
                  <a:pt x="2156178" y="812800"/>
                </a:cubicBezTo>
                <a:cubicBezTo>
                  <a:pt x="1997629" y="839224"/>
                  <a:pt x="2122323" y="809975"/>
                  <a:pt x="2020711" y="835378"/>
                </a:cubicBezTo>
                <a:lnTo>
                  <a:pt x="1512711" y="824089"/>
                </a:lnTo>
                <a:cubicBezTo>
                  <a:pt x="1478659" y="822828"/>
                  <a:pt x="1444953" y="816781"/>
                  <a:pt x="1411111" y="812800"/>
                </a:cubicBezTo>
                <a:cubicBezTo>
                  <a:pt x="1225480" y="790962"/>
                  <a:pt x="1398793" y="812629"/>
                  <a:pt x="1264356" y="790223"/>
                </a:cubicBezTo>
                <a:cubicBezTo>
                  <a:pt x="1187586" y="777428"/>
                  <a:pt x="1174925" y="779060"/>
                  <a:pt x="1095022" y="767645"/>
                </a:cubicBezTo>
                <a:cubicBezTo>
                  <a:pt x="1072363" y="764408"/>
                  <a:pt x="1049809" y="760451"/>
                  <a:pt x="1027289" y="756356"/>
                </a:cubicBezTo>
                <a:cubicBezTo>
                  <a:pt x="1008411" y="752924"/>
                  <a:pt x="989927" y="747076"/>
                  <a:pt x="970845" y="745067"/>
                </a:cubicBezTo>
                <a:cubicBezTo>
                  <a:pt x="918319" y="739538"/>
                  <a:pt x="865482" y="737541"/>
                  <a:pt x="812800" y="733778"/>
                </a:cubicBezTo>
                <a:cubicBezTo>
                  <a:pt x="699076" y="705346"/>
                  <a:pt x="861057" y="743701"/>
                  <a:pt x="666045" y="711200"/>
                </a:cubicBezTo>
                <a:cubicBezTo>
                  <a:pt x="654307" y="709244"/>
                  <a:pt x="644068" y="700397"/>
                  <a:pt x="632178" y="699912"/>
                </a:cubicBezTo>
                <a:cubicBezTo>
                  <a:pt x="459185" y="692851"/>
                  <a:pt x="285985" y="692386"/>
                  <a:pt x="112889" y="688623"/>
                </a:cubicBezTo>
                <a:cubicBezTo>
                  <a:pt x="80560" y="677847"/>
                  <a:pt x="65053" y="678287"/>
                  <a:pt x="45156" y="643467"/>
                </a:cubicBezTo>
                <a:cubicBezTo>
                  <a:pt x="37458" y="629996"/>
                  <a:pt x="38325" y="613173"/>
                  <a:pt x="33867" y="598312"/>
                </a:cubicBezTo>
                <a:cubicBezTo>
                  <a:pt x="27028" y="575516"/>
                  <a:pt x="18815" y="553156"/>
                  <a:pt x="11289" y="530578"/>
                </a:cubicBezTo>
                <a:lnTo>
                  <a:pt x="0" y="496712"/>
                </a:lnTo>
                <a:cubicBezTo>
                  <a:pt x="3763" y="410164"/>
                  <a:pt x="1359" y="323126"/>
                  <a:pt x="11289" y="237067"/>
                </a:cubicBezTo>
                <a:cubicBezTo>
                  <a:pt x="16067" y="195662"/>
                  <a:pt x="50901" y="200348"/>
                  <a:pt x="79022" y="191912"/>
                </a:cubicBezTo>
                <a:cubicBezTo>
                  <a:pt x="111407" y="182197"/>
                  <a:pt x="156307" y="163523"/>
                  <a:pt x="191911" y="158045"/>
                </a:cubicBezTo>
                <a:cubicBezTo>
                  <a:pt x="225590" y="152864"/>
                  <a:pt x="259644" y="150519"/>
                  <a:pt x="293511" y="146756"/>
                </a:cubicBezTo>
                <a:cubicBezTo>
                  <a:pt x="361323" y="124152"/>
                  <a:pt x="296140" y="143636"/>
                  <a:pt x="406400" y="124178"/>
                </a:cubicBezTo>
                <a:cubicBezTo>
                  <a:pt x="444191" y="117509"/>
                  <a:pt x="482883" y="113734"/>
                  <a:pt x="519289" y="101600"/>
                </a:cubicBezTo>
                <a:cubicBezTo>
                  <a:pt x="530578" y="97837"/>
                  <a:pt x="541376" y="91995"/>
                  <a:pt x="553156" y="90312"/>
                </a:cubicBezTo>
                <a:cubicBezTo>
                  <a:pt x="594301" y="84434"/>
                  <a:pt x="635941" y="82786"/>
                  <a:pt x="677333" y="79023"/>
                </a:cubicBezTo>
                <a:cubicBezTo>
                  <a:pt x="793048" y="50094"/>
                  <a:pt x="634413" y="87076"/>
                  <a:pt x="869245" y="56445"/>
                </a:cubicBezTo>
                <a:cubicBezTo>
                  <a:pt x="907297" y="51482"/>
                  <a:pt x="943891" y="37054"/>
                  <a:pt x="982133" y="33867"/>
                </a:cubicBezTo>
                <a:cubicBezTo>
                  <a:pt x="1057940" y="27550"/>
                  <a:pt x="1153758" y="20316"/>
                  <a:pt x="1230489" y="11289"/>
                </a:cubicBezTo>
                <a:cubicBezTo>
                  <a:pt x="1256915" y="8180"/>
                  <a:pt x="1283170" y="3763"/>
                  <a:pt x="1309511" y="0"/>
                </a:cubicBezTo>
                <a:lnTo>
                  <a:pt x="2032000" y="11289"/>
                </a:lnTo>
                <a:cubicBezTo>
                  <a:pt x="2043894" y="11644"/>
                  <a:pt x="2054387" y="19447"/>
                  <a:pt x="2065867" y="22578"/>
                </a:cubicBezTo>
                <a:cubicBezTo>
                  <a:pt x="2095804" y="30743"/>
                  <a:pt x="2126740" y="35343"/>
                  <a:pt x="2156178" y="45156"/>
                </a:cubicBezTo>
                <a:cubicBezTo>
                  <a:pt x="2258943" y="79411"/>
                  <a:pt x="2096634" y="26864"/>
                  <a:pt x="2246489" y="67734"/>
                </a:cubicBezTo>
                <a:cubicBezTo>
                  <a:pt x="2548558" y="150118"/>
                  <a:pt x="2147959" y="48750"/>
                  <a:pt x="2359378" y="101600"/>
                </a:cubicBezTo>
                <a:cubicBezTo>
                  <a:pt x="2374430" y="109126"/>
                  <a:pt x="2388568" y="118856"/>
                  <a:pt x="2404533" y="124178"/>
                </a:cubicBezTo>
                <a:cubicBezTo>
                  <a:pt x="2422736" y="130246"/>
                  <a:pt x="2460978" y="135467"/>
                  <a:pt x="2460978" y="135467"/>
                </a:cubicBezTo>
              </a:path>
            </a:pathLst>
          </a:custGeom>
          <a:noFill/>
          <a:ln w="635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99845" eaLnBrk="1" fontAlgn="auto" hangingPunct="1">
              <a:spcBef>
                <a:spcPts val="0"/>
              </a:spcBef>
              <a:spcAft>
                <a:spcPts val="0"/>
              </a:spcAft>
            </a:pPr>
            <a:endParaRPr lang="en-MY" sz="256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98" y="0"/>
            <a:ext cx="12387217" cy="1726053"/>
          </a:xfrm>
        </p:spPr>
        <p:txBody>
          <a:bodyPr>
            <a:normAutofit/>
          </a:bodyPr>
          <a:lstStyle/>
          <a:p>
            <a:r>
              <a:rPr lang="zh-CN" altLang="en-US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倍增</a:t>
            </a:r>
            <a:r>
              <a:rPr lang="zh-CN" altLang="en-US" sz="8530" b="1" dirty="0">
                <a:solidFill>
                  <a:schemeClr val="tx1">
                    <a:lumMod val="9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的教会</a:t>
            </a:r>
            <a:endParaRPr lang="en-US" sz="8530" b="1" dirty="0">
              <a:solidFill>
                <a:schemeClr val="tx1">
                  <a:lumMod val="9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6" name="Content Placeholder 5" descr="Diagram1-Church-Multiplication.jpg"/>
          <p:cNvPicPr>
            <a:picLocks noGrp="1" noChangeAspect="1"/>
          </p:cNvPicPr>
          <p:nvPr>
            <p:ph idx="1"/>
          </p:nvPr>
        </p:nvPicPr>
        <p:blipFill>
          <a:blip r:embed="rId1"/>
          <a:srcRect t="2615"/>
          <a:stretch>
            <a:fillRect/>
          </a:stretch>
        </p:blipFill>
        <p:spPr>
          <a:xfrm>
            <a:off x="3440" y="1685091"/>
            <a:ext cx="12996333" cy="806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84726" y="5482833"/>
            <a:ext cx="1421484" cy="79220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129984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550" b="1" dirty="0">
                <a:solidFill>
                  <a:srgbClr val="002060"/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母堂</a:t>
            </a:r>
            <a:endParaRPr lang="en-US" sz="4550" b="1" dirty="0">
              <a:solidFill>
                <a:srgbClr val="002060"/>
              </a:solidFill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820" b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Fr. </a:t>
            </a:r>
            <a:r>
              <a:rPr lang="en-MY" sz="6820" b="1" dirty="0" err="1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Saichon</a:t>
            </a:r>
            <a:r>
              <a:rPr lang="en-MY" sz="6820" b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 </a:t>
            </a:r>
            <a:r>
              <a:rPr lang="en-MY" sz="6820" b="1" dirty="0" err="1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Khanyulai</a:t>
            </a:r>
            <a:r>
              <a:rPr lang="en-MY" sz="6820" b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, </a:t>
            </a:r>
            <a:r>
              <a:rPr lang="en-MY" sz="6820" b="1" i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S.J.</a:t>
            </a:r>
            <a:endParaRPr lang="en-US" sz="6820" b="1" i="1" dirty="0">
              <a:solidFill>
                <a:srgbClr val="FFFF00"/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saichon.jpg"/>
          <p:cNvPicPr>
            <a:picLocks noGrp="1" noChangeAspect="1"/>
          </p:cNvPicPr>
          <p:nvPr>
            <p:ph idx="1"/>
          </p:nvPr>
        </p:nvPicPr>
        <p:blipFill>
          <a:blip r:embed="rId1"/>
          <a:srcRect t="10410" b="14641"/>
          <a:stretch>
            <a:fillRect/>
          </a:stretch>
        </p:blipFill>
        <p:spPr>
          <a:xfrm>
            <a:off x="612601" y="2100809"/>
            <a:ext cx="11682015" cy="764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820" b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Fr. </a:t>
            </a:r>
            <a:r>
              <a:rPr lang="en-MY" sz="6820" b="1" dirty="0" err="1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Saichon</a:t>
            </a:r>
            <a:r>
              <a:rPr lang="en-MY" sz="6820" b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 </a:t>
            </a:r>
            <a:r>
              <a:rPr lang="en-MY" sz="6820" b="1" dirty="0" err="1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Khanyulai</a:t>
            </a:r>
            <a:r>
              <a:rPr lang="en-MY" sz="6820" b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, </a:t>
            </a:r>
            <a:r>
              <a:rPr lang="en-MY" sz="6820" b="1" i="1" dirty="0">
                <a:solidFill>
                  <a:srgbClr val="FFFF00"/>
                </a:solidFill>
                <a:latin typeface="Book Antiqua" pitchFamily="18" charset="0"/>
                <a:cs typeface="Arial" panose="020B0604020202020204" pitchFamily="34" charset="0"/>
              </a:rPr>
              <a:t>S.J.</a:t>
            </a:r>
            <a:endParaRPr lang="en-US" sz="6820" b="1" i="1" dirty="0">
              <a:solidFill>
                <a:srgbClr val="FFFF00"/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saichon.jpg"/>
          <p:cNvPicPr>
            <a:picLocks noGrp="1" noChangeAspect="1"/>
          </p:cNvPicPr>
          <p:nvPr>
            <p:ph idx="1"/>
          </p:nvPr>
        </p:nvPicPr>
        <p:blipFill>
          <a:blip r:embed="rId1"/>
          <a:srcRect t="10410" b="14641"/>
          <a:stretch>
            <a:fillRect/>
          </a:stretch>
        </p:blipFill>
        <p:spPr>
          <a:xfrm>
            <a:off x="612601" y="2100809"/>
            <a:ext cx="11682015" cy="764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hought Bubble: Cloud 2"/>
          <p:cNvSpPr/>
          <p:nvPr/>
        </p:nvSpPr>
        <p:spPr>
          <a:xfrm>
            <a:off x="1282026" y="2622041"/>
            <a:ext cx="10336815" cy="5628959"/>
          </a:xfrm>
          <a:prstGeom prst="cloudCallout">
            <a:avLst/>
          </a:prstGeom>
          <a:solidFill>
            <a:srgbClr val="FFC000">
              <a:alpha val="74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9984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MY" sz="5685" b="1" dirty="0">
                <a:solidFill>
                  <a:srgbClr val="002060"/>
                </a:solidFill>
                <a:latin typeface="MV Boli" panose="02000500030200090000" pitchFamily="2" charset="0"/>
                <a:ea typeface="Microsoft YaHei" panose="020B0503020204020204" charset="-122"/>
                <a:cs typeface="MV Boli" panose="02000500030200090000" pitchFamily="2" charset="0"/>
              </a:rPr>
              <a:t>Why are you here?</a:t>
            </a:r>
            <a:endParaRPr lang="en-MY" sz="5685" b="1" dirty="0">
              <a:solidFill>
                <a:srgbClr val="002060"/>
              </a:solidFill>
              <a:latin typeface="MV Boli" panose="02000500030200090000" pitchFamily="2" charset="0"/>
              <a:ea typeface="Microsoft YaHei" panose="020B0503020204020204" charset="-122"/>
              <a:cs typeface="MV Boli" panose="02000500030200090000" pitchFamily="2" charset="0"/>
            </a:endParaRPr>
          </a:p>
          <a:p>
            <a:pPr algn="ctr" defTabSz="129984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5685" dirty="0">
                <a:solidFill>
                  <a:srgbClr val="002060"/>
                </a:solidFill>
                <a:latin typeface="Microsoft YaHei" panose="020B0503020204020204" charset="-122"/>
                <a:ea typeface="Microsoft YaHei" panose="020B0503020204020204" charset="-122"/>
              </a:rPr>
              <a:t>那你为什么在这里</a:t>
            </a:r>
            <a:r>
              <a:rPr lang="en-MY" altLang="zh-CN" sz="5685" dirty="0">
                <a:solidFill>
                  <a:srgbClr val="002060"/>
                </a:solidFill>
                <a:latin typeface="Microsoft YaHei" panose="020B0503020204020204" charset="-122"/>
                <a:ea typeface="Microsoft YaHei" panose="020B0503020204020204" charset="-122"/>
              </a:rPr>
              <a:t>?</a:t>
            </a:r>
            <a:endParaRPr lang="en-MY" sz="5685" dirty="0">
              <a:solidFill>
                <a:srgbClr val="00206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John Handy LET" pitchFamily="2" charset="0"/>
              </a:rPr>
              <a:t>Metro World Child</a:t>
            </a:r>
            <a:endParaRPr lang="en-US" dirty="0">
              <a:solidFill>
                <a:srgbClr val="FFFF00"/>
              </a:solidFill>
              <a:latin typeface="John Handy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98" y="1929123"/>
            <a:ext cx="12387217" cy="74120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767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"Your commitment has to be stronger than your emotions”</a:t>
            </a:r>
            <a:endParaRPr lang="en-US" sz="767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 algn="ctr">
              <a:buNone/>
            </a:pPr>
            <a:endParaRPr lang="en-MY" sz="6820" dirty="0">
              <a:latin typeface="Candara" panose="020E0502030303020204" pitchFamily="34" charset="0"/>
            </a:endParaRPr>
          </a:p>
          <a:p>
            <a:pPr algn="ctr">
              <a:buNone/>
            </a:pPr>
            <a:endParaRPr lang="en-MY" altLang="zh-CN" sz="682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>
              <a:buNone/>
            </a:pPr>
            <a:endParaRPr lang="en-MY" altLang="zh-CN" sz="682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>
              <a:buNone/>
            </a:pPr>
            <a:r>
              <a:rPr lang="zh-CN" altLang="en-US" sz="739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</a:rPr>
              <a:t>“您的委身必须强于您的情绪”</a:t>
            </a:r>
            <a:endParaRPr lang="en-US" sz="739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79" y="0"/>
            <a:ext cx="12588399" cy="2007973"/>
          </a:xfrm>
        </p:spPr>
        <p:txBody>
          <a:bodyPr>
            <a:normAutofit fontScale="90000"/>
          </a:bodyPr>
          <a:lstStyle/>
          <a:p>
            <a:r>
              <a:rPr lang="en-US" sz="8530" dirty="0">
                <a:solidFill>
                  <a:srgbClr val="FFFF00"/>
                </a:solidFill>
                <a:latin typeface="Berlin Sans FB Demi" pitchFamily="34" charset="0"/>
              </a:rPr>
              <a:t>RACE</a:t>
            </a:r>
            <a:br>
              <a:rPr lang="en-US" sz="8530" dirty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zh-CN" altLang="en-US" dirty="0">
                <a:solidFill>
                  <a:srgbClr val="00B0F0"/>
                </a:solidFill>
                <a:latin typeface="Microsoft YaHei" panose="020B0503020204020204" charset="-122"/>
                <a:ea typeface="Microsoft YaHei" panose="020B0503020204020204" charset="-122"/>
              </a:rPr>
              <a:t>不要让你的生命分心，失焦点</a:t>
            </a:r>
            <a:endParaRPr lang="en-US" sz="8530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pic>
        <p:nvPicPr>
          <p:cNvPr id="4" name="Content Placeholder 3" descr="unnamed.png"/>
          <p:cNvPicPr>
            <a:picLocks noGrp="1" noChangeAspect="1"/>
          </p:cNvPicPr>
          <p:nvPr>
            <p:ph idx="1"/>
          </p:nvPr>
        </p:nvPicPr>
        <p:blipFill rotWithShape="1">
          <a:blip r:embed="rId1" cstate="print"/>
          <a:srcRect l="1624" t="7886" r="4098" b="59593"/>
          <a:stretch>
            <a:fillRect/>
          </a:stretch>
        </p:blipFill>
        <p:spPr>
          <a:xfrm>
            <a:off x="3440" y="2007973"/>
            <a:ext cx="12996333" cy="776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48" y="216606"/>
            <a:ext cx="12346517" cy="1798278"/>
          </a:xfrm>
        </p:spPr>
        <p:txBody>
          <a:bodyPr>
            <a:normAutofit/>
          </a:bodyPr>
          <a:lstStyle/>
          <a:p>
            <a:r>
              <a:rPr lang="en-US" sz="8530" dirty="0">
                <a:latin typeface="Bernard MT Condensed" pitchFamily="18" charset="0"/>
              </a:rPr>
              <a:t>RACE – </a:t>
            </a:r>
            <a:r>
              <a:rPr lang="en-US" sz="8530" dirty="0">
                <a:solidFill>
                  <a:srgbClr val="FFFF00"/>
                </a:solidFill>
                <a:latin typeface="Bernard MT Condensed" pitchFamily="18" charset="0"/>
              </a:rPr>
              <a:t>Jesse Owens</a:t>
            </a:r>
            <a:endParaRPr lang="en-US" sz="853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45" y="2274359"/>
            <a:ext cx="12454819" cy="714798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i="1" dirty="0">
                <a:latin typeface="Arial Narrow" pitchFamily="34" charset="0"/>
              </a:rPr>
              <a:t>Race</a:t>
            </a:r>
            <a:r>
              <a:rPr lang="en-US" dirty="0">
                <a:latin typeface="Arial Narrow" pitchFamily="34" charset="0"/>
              </a:rPr>
              <a:t> is a 2016 biographical sports drama film about African American athlete Jesse Owens, who won a record-breaking </a:t>
            </a:r>
            <a:r>
              <a:rPr lang="en-US" u="sng" dirty="0">
                <a:latin typeface="Arial Narrow" pitchFamily="34" charset="0"/>
              </a:rPr>
              <a:t>four gold medals</a:t>
            </a:r>
            <a:r>
              <a:rPr lang="en-US" dirty="0">
                <a:latin typeface="Arial Narrow" pitchFamily="34" charset="0"/>
              </a:rPr>
              <a:t> at the 1936 Berlin Olympic Games.</a:t>
            </a:r>
            <a:endParaRPr lang="en-US" dirty="0"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 Narrow" pitchFamily="34" charset="0"/>
              </a:rPr>
              <a:t>When Snyder suggests he is good enough to compete at the 1936 Olympic, Owens is interested, but hesitant because of racial propaganda in Nazi Germany. </a:t>
            </a:r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He had to overcome distractions of racism both at home and abroad.</a:t>
            </a:r>
            <a:endParaRPr lang="en-US" dirty="0"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bk32</Template>
  <TotalTime>0</TotalTime>
  <Words>950</Words>
  <Application>WPS Presentation</Application>
  <PresentationFormat>Custom</PresentationFormat>
  <Paragraphs>53</Paragraphs>
  <Slides>12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Calibri</vt:lpstr>
      <vt:lpstr>经典超圆简</vt:lpstr>
      <vt:lpstr>Times New Roman</vt:lpstr>
      <vt:lpstr>FZCuYuan-M03S</vt:lpstr>
      <vt:lpstr>创艺简中圆</vt:lpstr>
      <vt:lpstr>Arial Black</vt:lpstr>
      <vt:lpstr>FZKai-Z03T</vt:lpstr>
      <vt:lpstr>SimpMusic Accent</vt:lpstr>
      <vt:lpstr>Segoe Print</vt:lpstr>
      <vt:lpstr>SimHei</vt:lpstr>
      <vt:lpstr>SimpMusic Base</vt:lpstr>
      <vt:lpstr>方正粗圆简体</vt:lpstr>
      <vt:lpstr>方正华隶简体</vt:lpstr>
      <vt:lpstr>长城黑体</vt:lpstr>
      <vt:lpstr>Microsoft YaHei</vt:lpstr>
      <vt:lpstr>Arial Unicode MS</vt:lpstr>
      <vt:lpstr>FZKaTong-M19S</vt:lpstr>
      <vt:lpstr>文鼎CS中黑繁</vt:lpstr>
      <vt:lpstr>Comic Sans MS</vt:lpstr>
      <vt:lpstr>方正大黑简体</vt:lpstr>
      <vt:lpstr>Book Antiqua</vt:lpstr>
      <vt:lpstr>MV Boli</vt:lpstr>
      <vt:lpstr>John Handy LET</vt:lpstr>
      <vt:lpstr>Berlin Sans FB</vt:lpstr>
      <vt:lpstr>Candara</vt:lpstr>
      <vt:lpstr>Berlin Sans FB Demi</vt:lpstr>
      <vt:lpstr>Bernard MT Condensed</vt:lpstr>
      <vt:lpstr>Arial Narrow</vt:lpstr>
      <vt:lpstr>经典特黑简</vt:lpstr>
      <vt:lpstr>Georgia</vt:lpstr>
      <vt:lpstr>Arial</vt:lpstr>
      <vt:lpstr>长城行楷体</vt:lpstr>
      <vt:lpstr>19_Office Theme</vt:lpstr>
      <vt:lpstr>1_Office Theme</vt:lpstr>
      <vt:lpstr>PowerPoint 演示文稿</vt:lpstr>
      <vt:lpstr>PowerPoint 演示文稿</vt:lpstr>
      <vt:lpstr>PowerPoint 演示文稿</vt:lpstr>
      <vt:lpstr>倍增的教会</vt:lpstr>
      <vt:lpstr>Fr. Saichon Khanyulai, S.J.</vt:lpstr>
      <vt:lpstr>Fr. Saichon Khanyulai, S.J.</vt:lpstr>
      <vt:lpstr>Metro World Child</vt:lpstr>
      <vt:lpstr>RACE 不要让你的生命分心，失焦点</vt:lpstr>
      <vt:lpstr>RACE – Jesse Owens</vt:lpstr>
      <vt:lpstr>分心 Distractions … 专注 Focused</vt:lpstr>
      <vt:lpstr>RACE</vt:lpstr>
      <vt:lpstr> 我该如何?</vt:lpstr>
    </vt:vector>
  </TitlesOfParts>
  <Company>Universiti Malaysia Sarawak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Fellowship</dc:title>
  <dc:creator>drCHEN</dc:creator>
  <cp:lastModifiedBy>User</cp:lastModifiedBy>
  <cp:revision>2263</cp:revision>
  <cp:lastPrinted>2012-11-30T03:36:00Z</cp:lastPrinted>
  <dcterms:created xsi:type="dcterms:W3CDTF">2011-07-28T06:04:00Z</dcterms:created>
  <dcterms:modified xsi:type="dcterms:W3CDTF">2020-01-19T07:13:08Z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