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17"/>
  </p:handoutMasterIdLst>
  <p:sldIdLst>
    <p:sldId id="5257" r:id="rId4"/>
    <p:sldId id="5913" r:id="rId6"/>
    <p:sldId id="5914" r:id="rId7"/>
    <p:sldId id="5915" r:id="rId8"/>
    <p:sldId id="5916" r:id="rId9"/>
    <p:sldId id="5917" r:id="rId10"/>
    <p:sldId id="5918" r:id="rId11"/>
    <p:sldId id="5919" r:id="rId12"/>
    <p:sldId id="5920" r:id="rId13"/>
    <p:sldId id="5921" r:id="rId14"/>
    <p:sldId id="5922" r:id="rId15"/>
    <p:sldId id="5923" r:id="rId16"/>
  </p:sldIdLst>
  <p:sldSz cx="13002895" cy="9747250"/>
  <p:notesSz cx="6735445" cy="986599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79730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15975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31900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65605" indent="1905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CC"/>
    <a:srgbClr val="F8D5D6"/>
    <a:srgbClr val="FBE5E6"/>
    <a:srgbClr val="E7A0B1"/>
    <a:srgbClr val="C86866"/>
    <a:srgbClr val="FF9900"/>
    <a:srgbClr val="BE4EBE"/>
    <a:srgbClr val="6043A7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3" autoAdjust="0"/>
    <p:restoredTop sz="89545" autoAdjust="0"/>
  </p:normalViewPr>
  <p:slideViewPr>
    <p:cSldViewPr>
      <p:cViewPr varScale="1">
        <p:scale>
          <a:sx n="43" d="100"/>
          <a:sy n="43" d="100"/>
        </p:scale>
        <p:origin x="1620" y="66"/>
      </p:cViewPr>
      <p:guideLst>
        <p:guide orient="horz" pos="3070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043" y="0"/>
            <a:ext cx="2918150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0ED6F2-1C5D-4AE7-BF1F-EABBCA899D46}" type="datetimeFigureOut">
              <a:rPr lang="en-MY"/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659"/>
            <a:ext cx="2918151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043" y="9371659"/>
            <a:ext cx="2918150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algn="r" eaLnBrk="1" hangingPunct="1">
              <a:defRPr sz="1200"/>
            </a:lvl1pPr>
          </a:lstStyle>
          <a:p>
            <a:fld id="{6B15A544-4A6D-4595-B1F6-6E51973A4B68}" type="slidenum">
              <a:rPr lang="en-MY" altLang="en-US"/>
            </a:fld>
            <a:endParaRPr lang="en-M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6043" y="0"/>
            <a:ext cx="2918150" cy="49308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C084A0-DA10-461A-BB34-7B95D5C50F64}" type="datetimeFigureOut">
              <a:rPr lang="en-US" altLang="zh-CN"/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420" y="4686618"/>
            <a:ext cx="5388923" cy="4439289"/>
          </a:xfrm>
          <a:prstGeom prst="rect">
            <a:avLst/>
          </a:prstGeom>
        </p:spPr>
        <p:txBody>
          <a:bodyPr vert="horz" lIns="90608" tIns="45304" rIns="90608" bIns="4530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659"/>
            <a:ext cx="2918151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6043" y="9371659"/>
            <a:ext cx="2918150" cy="493079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/>
          <a:lstStyle>
            <a:lvl1pPr algn="r" eaLnBrk="1" hangingPunct="1">
              <a:defRPr sz="1200"/>
            </a:lvl1pPr>
          </a:lstStyle>
          <a:p>
            <a:fld id="{03645B55-F882-40F9-B0A0-49C9F275A7D5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7973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19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656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31060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57145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3230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09315" algn="l" defTabSz="85217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45B55-F882-40F9-B0A0-49C9F275A7D5}" type="slidenum">
              <a:rPr lang="en-US" altLang="zh-CN" smtClean="0">
                <a:solidFill>
                  <a:prstClr val="black"/>
                </a:solidFill>
              </a:rPr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8322"/>
            <a:ext cx="11052731" cy="20893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3444"/>
            <a:ext cx="9102249" cy="2490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3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5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0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6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069F344-B380-410F-AFCB-6400F5AD73B7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C0839EDF-A6F4-474B-B3B9-4DA9F264942A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BC64FAB-FE14-4C24-BB5E-616ACF1A9B80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03A369B-3AD6-4B6A-AE6D-89098580BD55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350" y="555053"/>
            <a:ext cx="4158319" cy="11820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576" y="555053"/>
            <a:ext cx="12265010" cy="11820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77883D3-AC1D-484C-A4BF-F88076FF70F2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50248108-A623-4F68-9689-8DFD50AA074F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5000" y="2892424"/>
            <a:ext cx="8305799" cy="762000"/>
          </a:xfrm>
        </p:spPr>
        <p:txBody>
          <a:bodyPr/>
          <a:lstStyle>
            <a:lvl1pPr>
              <a:defRPr sz="3555"/>
            </a:lvl1pPr>
          </a:lstStyle>
          <a:p>
            <a:r>
              <a:rPr lang="en-US"/>
              <a:t>Name of Presentation!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27966"/>
            <a:ext cx="11052731" cy="20893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3442"/>
            <a:ext cx="9102249" cy="24909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8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3511"/>
            <a:ext cx="11052731" cy="1935912"/>
          </a:xfrm>
        </p:spPr>
        <p:txBody>
          <a:bodyPr anchor="t"/>
          <a:lstStyle>
            <a:lvl1pPr algn="l">
              <a:defRPr sz="568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1301"/>
            <a:ext cx="11052731" cy="2132210"/>
          </a:xfrm>
        </p:spPr>
        <p:txBody>
          <a:bodyPr anchor="b"/>
          <a:lstStyle>
            <a:lvl1pPr marL="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1pPr>
            <a:lvl2pPr marL="649605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299845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94945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4pPr>
            <a:lvl5pPr marL="259905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5pPr>
            <a:lvl6pPr marL="324929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6pPr>
            <a:lvl7pPr marL="389890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7pPr>
            <a:lvl8pPr marL="454850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8pPr>
            <a:lvl9pPr marL="519874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4359"/>
            <a:ext cx="5743086" cy="6432734"/>
          </a:xfrm>
        </p:spPr>
        <p:txBody>
          <a:bodyPr/>
          <a:lstStyle>
            <a:lvl1pPr>
              <a:defRPr sz="3980"/>
            </a:lvl1pPr>
            <a:lvl2pPr>
              <a:defRPr sz="341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4359"/>
            <a:ext cx="5743086" cy="6432734"/>
          </a:xfrm>
        </p:spPr>
        <p:txBody>
          <a:bodyPr/>
          <a:lstStyle>
            <a:lvl1pPr>
              <a:defRPr sz="3980"/>
            </a:lvl1pPr>
            <a:lvl2pPr>
              <a:defRPr sz="341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1851"/>
            <a:ext cx="5745344" cy="909291"/>
          </a:xfrm>
        </p:spPr>
        <p:txBody>
          <a:bodyPr anchor="b"/>
          <a:lstStyle>
            <a:lvl1pPr marL="0" indent="0">
              <a:buNone/>
              <a:defRPr sz="3410" b="1"/>
            </a:lvl1pPr>
            <a:lvl2pPr marL="649605" indent="0">
              <a:buNone/>
              <a:defRPr sz="2845" b="1"/>
            </a:lvl2pPr>
            <a:lvl3pPr marL="1299845" indent="0">
              <a:buNone/>
              <a:defRPr sz="2560" b="1"/>
            </a:lvl3pPr>
            <a:lvl4pPr marL="1949450" indent="0">
              <a:buNone/>
              <a:defRPr sz="2275" b="1"/>
            </a:lvl4pPr>
            <a:lvl5pPr marL="2599055" indent="0">
              <a:buNone/>
              <a:defRPr sz="2275" b="1"/>
            </a:lvl5pPr>
            <a:lvl6pPr marL="3249295" indent="0">
              <a:buNone/>
              <a:defRPr sz="2275" b="1"/>
            </a:lvl6pPr>
            <a:lvl7pPr marL="3898900" indent="0">
              <a:buNone/>
              <a:defRPr sz="2275" b="1"/>
            </a:lvl7pPr>
            <a:lvl8pPr marL="4548505" indent="0">
              <a:buNone/>
              <a:defRPr sz="2275" b="1"/>
            </a:lvl8pPr>
            <a:lvl9pPr marL="5198745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1142"/>
            <a:ext cx="5745344" cy="5615951"/>
          </a:xfrm>
        </p:spPr>
        <p:txBody>
          <a:bodyPr/>
          <a:lstStyle>
            <a:lvl1pPr>
              <a:defRPr sz="341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2" y="2181851"/>
            <a:ext cx="5747601" cy="909291"/>
          </a:xfrm>
        </p:spPr>
        <p:txBody>
          <a:bodyPr anchor="b"/>
          <a:lstStyle>
            <a:lvl1pPr marL="0" indent="0">
              <a:buNone/>
              <a:defRPr sz="3410" b="1"/>
            </a:lvl1pPr>
            <a:lvl2pPr marL="649605" indent="0">
              <a:buNone/>
              <a:defRPr sz="2845" b="1"/>
            </a:lvl2pPr>
            <a:lvl3pPr marL="1299845" indent="0">
              <a:buNone/>
              <a:defRPr sz="2560" b="1"/>
            </a:lvl3pPr>
            <a:lvl4pPr marL="1949450" indent="0">
              <a:buNone/>
              <a:defRPr sz="2275" b="1"/>
            </a:lvl4pPr>
            <a:lvl5pPr marL="2599055" indent="0">
              <a:buNone/>
              <a:defRPr sz="2275" b="1"/>
            </a:lvl5pPr>
            <a:lvl6pPr marL="3249295" indent="0">
              <a:buNone/>
              <a:defRPr sz="2275" b="1"/>
            </a:lvl6pPr>
            <a:lvl7pPr marL="3898900" indent="0">
              <a:buNone/>
              <a:defRPr sz="2275" b="1"/>
            </a:lvl7pPr>
            <a:lvl8pPr marL="4548505" indent="0">
              <a:buNone/>
              <a:defRPr sz="2275" b="1"/>
            </a:lvl8pPr>
            <a:lvl9pPr marL="5198745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2" y="3091142"/>
            <a:ext cx="5747601" cy="5615951"/>
          </a:xfrm>
        </p:spPr>
        <p:txBody>
          <a:bodyPr/>
          <a:lstStyle>
            <a:lvl1pPr>
              <a:defRPr sz="341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89BCA5CC-373D-4811-B8F9-F4BC0E9A5261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A1F1669F-EAAC-4B3C-901B-97BEF352B94E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2" y="388085"/>
            <a:ext cx="4277967" cy="1651617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086"/>
            <a:ext cx="7269157" cy="8319008"/>
          </a:xfrm>
        </p:spPr>
        <p:txBody>
          <a:bodyPr/>
          <a:lstStyle>
            <a:lvl1pPr>
              <a:defRPr sz="4550"/>
            </a:lvl1pPr>
            <a:lvl2pPr>
              <a:defRPr sz="3980"/>
            </a:lvl2pPr>
            <a:lvl3pPr>
              <a:defRPr sz="341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2" y="2039703"/>
            <a:ext cx="4277967" cy="6667390"/>
          </a:xfrm>
        </p:spPr>
        <p:txBody>
          <a:bodyPr/>
          <a:lstStyle>
            <a:lvl1pPr marL="0" indent="0">
              <a:buNone/>
              <a:defRPr sz="1990"/>
            </a:lvl1pPr>
            <a:lvl2pPr marL="649605" indent="0">
              <a:buNone/>
              <a:defRPr sz="1705"/>
            </a:lvl2pPr>
            <a:lvl3pPr marL="1299845" indent="0">
              <a:buNone/>
              <a:defRPr sz="1420"/>
            </a:lvl3pPr>
            <a:lvl4pPr marL="1949450" indent="0">
              <a:buNone/>
              <a:defRPr sz="1280"/>
            </a:lvl4pPr>
            <a:lvl5pPr marL="2599055" indent="0">
              <a:buNone/>
              <a:defRPr sz="1280"/>
            </a:lvl5pPr>
            <a:lvl6pPr marL="3249295" indent="0">
              <a:buNone/>
              <a:defRPr sz="1280"/>
            </a:lvl6pPr>
            <a:lvl7pPr marL="3898900" indent="0">
              <a:buNone/>
              <a:defRPr sz="1280"/>
            </a:lvl7pPr>
            <a:lvl8pPr marL="4548505" indent="0">
              <a:buNone/>
              <a:defRPr sz="1280"/>
            </a:lvl8pPr>
            <a:lvl9pPr marL="5198745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3075"/>
            <a:ext cx="7801928" cy="805503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0935"/>
            <a:ext cx="7801928" cy="5848350"/>
          </a:xfrm>
        </p:spPr>
        <p:txBody>
          <a:bodyPr/>
          <a:lstStyle>
            <a:lvl1pPr marL="0" indent="0">
              <a:buNone/>
              <a:defRPr sz="4550"/>
            </a:lvl1pPr>
            <a:lvl2pPr marL="649605" indent="0">
              <a:buNone/>
              <a:defRPr sz="3980"/>
            </a:lvl2pPr>
            <a:lvl3pPr marL="1299845" indent="0">
              <a:buNone/>
              <a:defRPr sz="3410"/>
            </a:lvl3pPr>
            <a:lvl4pPr marL="1949450" indent="0">
              <a:buNone/>
              <a:defRPr sz="2845"/>
            </a:lvl4pPr>
            <a:lvl5pPr marL="2599055" indent="0">
              <a:buNone/>
              <a:defRPr sz="2845"/>
            </a:lvl5pPr>
            <a:lvl6pPr marL="3249295" indent="0">
              <a:buNone/>
              <a:defRPr sz="2845"/>
            </a:lvl6pPr>
            <a:lvl7pPr marL="3898900" indent="0">
              <a:buNone/>
              <a:defRPr sz="2845"/>
            </a:lvl7pPr>
            <a:lvl8pPr marL="4548505" indent="0">
              <a:buNone/>
              <a:defRPr sz="2845"/>
            </a:lvl8pPr>
            <a:lvl9pPr marL="5198745" indent="0">
              <a:buNone/>
              <a:defRPr sz="2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28578"/>
            <a:ext cx="7801928" cy="1143947"/>
          </a:xfrm>
        </p:spPr>
        <p:txBody>
          <a:bodyPr/>
          <a:lstStyle>
            <a:lvl1pPr marL="0" indent="0">
              <a:buNone/>
              <a:defRPr sz="1990"/>
            </a:lvl1pPr>
            <a:lvl2pPr marL="649605" indent="0">
              <a:buNone/>
              <a:defRPr sz="1705"/>
            </a:lvl2pPr>
            <a:lvl3pPr marL="1299845" indent="0">
              <a:buNone/>
              <a:defRPr sz="1420"/>
            </a:lvl3pPr>
            <a:lvl4pPr marL="1949450" indent="0">
              <a:buNone/>
              <a:defRPr sz="1280"/>
            </a:lvl4pPr>
            <a:lvl5pPr marL="2599055" indent="0">
              <a:buNone/>
              <a:defRPr sz="1280"/>
            </a:lvl5pPr>
            <a:lvl6pPr marL="3249295" indent="0">
              <a:buNone/>
              <a:defRPr sz="1280"/>
            </a:lvl6pPr>
            <a:lvl7pPr marL="3898900" indent="0">
              <a:buNone/>
              <a:defRPr sz="1280"/>
            </a:lvl7pPr>
            <a:lvl8pPr marL="4548505" indent="0">
              <a:buNone/>
              <a:defRPr sz="1280"/>
            </a:lvl8pPr>
            <a:lvl9pPr marL="5198745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343"/>
            <a:ext cx="2925723" cy="83167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343"/>
            <a:ext cx="8560449" cy="83167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3511"/>
            <a:ext cx="11052731" cy="1935912"/>
          </a:xfrm>
        </p:spPr>
        <p:txBody>
          <a:bodyPr anchor="t"/>
          <a:lstStyle>
            <a:lvl1pPr algn="l">
              <a:defRPr sz="5685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1301"/>
            <a:ext cx="11052731" cy="2132210"/>
          </a:xfrm>
        </p:spPr>
        <p:txBody>
          <a:bodyPr anchor="b"/>
          <a:lstStyle>
            <a:lvl1pPr marL="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1pPr>
            <a:lvl2pPr marL="5956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19126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3pPr>
            <a:lvl4pPr marL="178752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4pPr>
            <a:lvl5pPr marL="238315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5pPr>
            <a:lvl6pPr marL="297878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6pPr>
            <a:lvl7pPr marL="357505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7pPr>
            <a:lvl8pPr marL="417068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8pPr>
            <a:lvl9pPr marL="476631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C7663F7-7662-421A-840F-68282F44ADEB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E40369F1-1EF9-4D37-B527-F8287B335001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76" y="3233293"/>
            <a:ext cx="8210536" cy="9142559"/>
          </a:xfrm>
        </p:spPr>
        <p:txBody>
          <a:bodyPr/>
          <a:lstStyle>
            <a:lvl1pPr>
              <a:defRPr sz="4120"/>
            </a:lvl1pPr>
            <a:lvl2pPr>
              <a:defRPr sz="327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3876" y="3233293"/>
            <a:ext cx="8212793" cy="9142559"/>
          </a:xfrm>
        </p:spPr>
        <p:txBody>
          <a:bodyPr/>
          <a:lstStyle>
            <a:lvl1pPr>
              <a:defRPr sz="4120"/>
            </a:lvl1pPr>
            <a:lvl2pPr>
              <a:defRPr sz="3270"/>
            </a:lvl2pPr>
            <a:lvl3pPr>
              <a:defRPr sz="2845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E9B2E90-BE35-474A-A177-746A15DB63BF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DF130C87-CDB4-4429-A414-7CFE2CCE7892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1852"/>
            <a:ext cx="5745344" cy="909291"/>
          </a:xfrm>
        </p:spPr>
        <p:txBody>
          <a:bodyPr anchor="b"/>
          <a:lstStyle>
            <a:lvl1pPr marL="0" indent="0">
              <a:buNone/>
              <a:defRPr sz="3270" b="1"/>
            </a:lvl1pPr>
            <a:lvl2pPr marL="595630" indent="0">
              <a:buNone/>
              <a:defRPr sz="2845" b="1"/>
            </a:lvl2pPr>
            <a:lvl3pPr marL="1191260" indent="0">
              <a:buNone/>
              <a:defRPr sz="2560" b="1"/>
            </a:lvl3pPr>
            <a:lvl4pPr marL="1787525" indent="0">
              <a:buNone/>
              <a:defRPr sz="2275" b="1"/>
            </a:lvl4pPr>
            <a:lvl5pPr marL="2383155" indent="0">
              <a:buNone/>
              <a:defRPr sz="2275" b="1"/>
            </a:lvl5pPr>
            <a:lvl6pPr marL="2978785" indent="0">
              <a:buNone/>
              <a:defRPr sz="2275" b="1"/>
            </a:lvl6pPr>
            <a:lvl7pPr marL="3575050" indent="0">
              <a:buNone/>
              <a:defRPr sz="2275" b="1"/>
            </a:lvl7pPr>
            <a:lvl8pPr marL="4170680" indent="0">
              <a:buNone/>
              <a:defRPr sz="2275" b="1"/>
            </a:lvl8pPr>
            <a:lvl9pPr marL="4766310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1146"/>
            <a:ext cx="5745344" cy="5615951"/>
          </a:xfrm>
        </p:spPr>
        <p:txBody>
          <a:bodyPr/>
          <a:lstStyle>
            <a:lvl1pPr>
              <a:defRPr sz="327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495" y="2181852"/>
            <a:ext cx="5747601" cy="909291"/>
          </a:xfrm>
        </p:spPr>
        <p:txBody>
          <a:bodyPr anchor="b"/>
          <a:lstStyle>
            <a:lvl1pPr marL="0" indent="0">
              <a:buNone/>
              <a:defRPr sz="3270" b="1"/>
            </a:lvl1pPr>
            <a:lvl2pPr marL="595630" indent="0">
              <a:buNone/>
              <a:defRPr sz="2845" b="1"/>
            </a:lvl2pPr>
            <a:lvl3pPr marL="1191260" indent="0">
              <a:buNone/>
              <a:defRPr sz="2560" b="1"/>
            </a:lvl3pPr>
            <a:lvl4pPr marL="1787525" indent="0">
              <a:buNone/>
              <a:defRPr sz="2275" b="1"/>
            </a:lvl4pPr>
            <a:lvl5pPr marL="2383155" indent="0">
              <a:buNone/>
              <a:defRPr sz="2275" b="1"/>
            </a:lvl5pPr>
            <a:lvl6pPr marL="2978785" indent="0">
              <a:buNone/>
              <a:defRPr sz="2275" b="1"/>
            </a:lvl6pPr>
            <a:lvl7pPr marL="3575050" indent="0">
              <a:buNone/>
              <a:defRPr sz="2275" b="1"/>
            </a:lvl7pPr>
            <a:lvl8pPr marL="4170680" indent="0">
              <a:buNone/>
              <a:defRPr sz="2275" b="1"/>
            </a:lvl8pPr>
            <a:lvl9pPr marL="4766310" indent="0">
              <a:buNone/>
              <a:defRPr sz="227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495" y="3091146"/>
            <a:ext cx="5747601" cy="5615951"/>
          </a:xfrm>
        </p:spPr>
        <p:txBody>
          <a:bodyPr/>
          <a:lstStyle>
            <a:lvl1pPr>
              <a:defRPr sz="3270"/>
            </a:lvl1pPr>
            <a:lvl2pPr>
              <a:defRPr sz="2845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576162C-2446-4AC0-8023-763B51035667}" type="datetimeFigureOut">
              <a:rPr lang="en-MY" altLang="zh-CN"/>
            </a:fld>
            <a:endParaRPr lang="en-MY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009ACE1B-6279-4DC1-94DC-47C8E787CD64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DCEC2E6-3AC9-4B4F-A662-C06C3CB6D8B8}" type="datetimeFigureOut">
              <a:rPr lang="en-MY" altLang="zh-CN"/>
            </a:fld>
            <a:endParaRPr lang="en-MY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318E88A7-108E-4764-85BB-79B63FA7DF1E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429DD3B-224A-4731-946E-0B9B9FBE252A}" type="datetimeFigureOut">
              <a:rPr lang="en-MY" altLang="zh-CN"/>
            </a:fld>
            <a:endParaRPr lang="en-MY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A1C60D6-25FE-4EBD-B862-7630F9F97B80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04" y="388088"/>
            <a:ext cx="4277967" cy="1651617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088"/>
            <a:ext cx="7269157" cy="8319008"/>
          </a:xfrm>
        </p:spPr>
        <p:txBody>
          <a:bodyPr/>
          <a:lstStyle>
            <a:lvl1pPr>
              <a:defRPr sz="4550"/>
            </a:lvl1pPr>
            <a:lvl2pPr>
              <a:defRPr sz="4120"/>
            </a:lvl2pPr>
            <a:lvl3pPr>
              <a:defRPr sz="327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204" y="2039703"/>
            <a:ext cx="4277967" cy="6667390"/>
          </a:xfrm>
        </p:spPr>
        <p:txBody>
          <a:bodyPr/>
          <a:lstStyle>
            <a:lvl1pPr marL="0" indent="0">
              <a:buNone/>
              <a:defRPr sz="1990"/>
            </a:lvl1pPr>
            <a:lvl2pPr marL="595630" indent="0">
              <a:buNone/>
              <a:defRPr sz="1705"/>
            </a:lvl2pPr>
            <a:lvl3pPr marL="1191260" indent="0">
              <a:buNone/>
              <a:defRPr sz="1420"/>
            </a:lvl3pPr>
            <a:lvl4pPr marL="1787525" indent="0">
              <a:buNone/>
              <a:defRPr sz="1280"/>
            </a:lvl4pPr>
            <a:lvl5pPr marL="2383155" indent="0">
              <a:buNone/>
              <a:defRPr sz="1280"/>
            </a:lvl5pPr>
            <a:lvl6pPr marL="2978785" indent="0">
              <a:buNone/>
              <a:defRPr sz="1280"/>
            </a:lvl6pPr>
            <a:lvl7pPr marL="3575050" indent="0">
              <a:buNone/>
              <a:defRPr sz="1280"/>
            </a:lvl7pPr>
            <a:lvl8pPr marL="4170680" indent="0">
              <a:buNone/>
              <a:defRPr sz="1280"/>
            </a:lvl8pPr>
            <a:lvl9pPr marL="4766310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E722C24-513C-4A75-BD99-2731B9F852DC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2C58CA54-6949-46F4-8E5F-B461C6CB1AE9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3075"/>
            <a:ext cx="7801928" cy="805503"/>
          </a:xfrm>
        </p:spPr>
        <p:txBody>
          <a:bodyPr anchor="b"/>
          <a:lstStyle>
            <a:lvl1pPr algn="l">
              <a:defRPr sz="2845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0935"/>
            <a:ext cx="7801928" cy="5848350"/>
          </a:xfrm>
        </p:spPr>
        <p:txBody>
          <a:bodyPr rtlCol="0">
            <a:normAutofit/>
          </a:bodyPr>
          <a:lstStyle>
            <a:lvl1pPr marL="0" indent="0">
              <a:buNone/>
              <a:defRPr sz="4550"/>
            </a:lvl1pPr>
            <a:lvl2pPr marL="595630" indent="0">
              <a:buNone/>
              <a:defRPr sz="4120"/>
            </a:lvl2pPr>
            <a:lvl3pPr marL="1191260" indent="0">
              <a:buNone/>
              <a:defRPr sz="3270"/>
            </a:lvl3pPr>
            <a:lvl4pPr marL="1787525" indent="0">
              <a:buNone/>
              <a:defRPr sz="2845"/>
            </a:lvl4pPr>
            <a:lvl5pPr marL="2383155" indent="0">
              <a:buNone/>
              <a:defRPr sz="2845"/>
            </a:lvl5pPr>
            <a:lvl6pPr marL="2978785" indent="0">
              <a:buNone/>
              <a:defRPr sz="2845"/>
            </a:lvl6pPr>
            <a:lvl7pPr marL="3575050" indent="0">
              <a:buNone/>
              <a:defRPr sz="2845"/>
            </a:lvl7pPr>
            <a:lvl8pPr marL="4170680" indent="0">
              <a:buNone/>
              <a:defRPr sz="2845"/>
            </a:lvl8pPr>
            <a:lvl9pPr marL="4766310" indent="0">
              <a:buNone/>
              <a:defRPr sz="2845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28578"/>
            <a:ext cx="7801928" cy="1143947"/>
          </a:xfrm>
        </p:spPr>
        <p:txBody>
          <a:bodyPr/>
          <a:lstStyle>
            <a:lvl1pPr marL="0" indent="0">
              <a:buNone/>
              <a:defRPr sz="1990"/>
            </a:lvl1pPr>
            <a:lvl2pPr marL="595630" indent="0">
              <a:buNone/>
              <a:defRPr sz="1705"/>
            </a:lvl2pPr>
            <a:lvl3pPr marL="1191260" indent="0">
              <a:buNone/>
              <a:defRPr sz="1420"/>
            </a:lvl3pPr>
            <a:lvl4pPr marL="1787525" indent="0">
              <a:buNone/>
              <a:defRPr sz="1280"/>
            </a:lvl4pPr>
            <a:lvl5pPr marL="2383155" indent="0">
              <a:buNone/>
              <a:defRPr sz="1280"/>
            </a:lvl5pPr>
            <a:lvl6pPr marL="2978785" indent="0">
              <a:buNone/>
              <a:defRPr sz="1280"/>
            </a:lvl6pPr>
            <a:lvl7pPr marL="3575050" indent="0">
              <a:buNone/>
              <a:defRPr sz="1280"/>
            </a:lvl7pPr>
            <a:lvl8pPr marL="4170680" indent="0">
              <a:buNone/>
              <a:defRPr sz="1280"/>
            </a:lvl8pPr>
            <a:lvl9pPr marL="4766310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923A94C-DA95-414B-8A85-204B983DB669}" type="datetimeFigureOut">
              <a:rPr lang="en-MY" altLang="zh-CN"/>
            </a:fld>
            <a:endParaRPr lang="en-MY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fld id="{07A1154F-BABB-48DC-8F40-828438006907}" type="slidenum">
              <a:rPr lang="en-MY" altLang="zh-CN"/>
            </a:fld>
            <a:endParaRPr lang="en-MY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146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68" tIns="41990" rIns="83868" bIns="4199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  <a:endParaRPr lang="en-MY" altLang="zh-CN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0875" y="2274888"/>
            <a:ext cx="11701463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868" tIns="41990" rIns="83868" bIns="4199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MY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5" y="9034463"/>
            <a:ext cx="3033713" cy="519112"/>
          </a:xfrm>
          <a:prstGeom prst="rect">
            <a:avLst/>
          </a:prstGeom>
        </p:spPr>
        <p:txBody>
          <a:bodyPr vert="horz" wrap="square" lIns="83868" tIns="41990" rIns="83868" bIns="41990" numCol="1" anchor="ctr" anchorCtr="0" compatLnSpc="1"/>
          <a:lstStyle>
            <a:lvl1pPr defTabSz="1236980" eaLnBrk="1" hangingPunct="1">
              <a:defRPr sz="170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FB2350-633C-46C8-9198-BC8E266D9966}" type="datetimeFigureOut">
              <a:rPr lang="en-MY" altLang="zh-CN"/>
            </a:fld>
            <a:endParaRPr lang="en-MY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34463"/>
            <a:ext cx="4116387" cy="519112"/>
          </a:xfrm>
          <a:prstGeom prst="rect">
            <a:avLst/>
          </a:prstGeom>
        </p:spPr>
        <p:txBody>
          <a:bodyPr vert="horz" wrap="square" lIns="83868" tIns="41990" rIns="83868" bIns="41990" numCol="1" anchor="ctr" anchorCtr="0" compatLnSpc="1"/>
          <a:lstStyle>
            <a:lvl1pPr algn="ctr" defTabSz="1236980" eaLnBrk="1" hangingPunct="1">
              <a:defRPr sz="170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MY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625" y="9034463"/>
            <a:ext cx="3033713" cy="519112"/>
          </a:xfrm>
          <a:prstGeom prst="rect">
            <a:avLst/>
          </a:prstGeom>
        </p:spPr>
        <p:txBody>
          <a:bodyPr vert="horz" wrap="square" lIns="83868" tIns="41990" rIns="83868" bIns="41990" numCol="1" anchor="ctr" anchorCtr="0" compatLnSpc="1"/>
          <a:lstStyle>
            <a:lvl1pPr algn="r" defTabSz="1236980" eaLnBrk="1" hangingPunct="1">
              <a:defRPr sz="1700">
                <a:solidFill>
                  <a:srgbClr val="898989"/>
                </a:solidFill>
              </a:defRPr>
            </a:lvl1pPr>
          </a:lstStyle>
          <a:p>
            <a:fld id="{6A016100-9E2E-4E0C-A59B-CB421CA8E1B9}" type="slidenum">
              <a:rPr lang="en-MY" altLang="zh-CN"/>
            </a:fld>
            <a:endParaRPr lang="en-MY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73480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2pPr>
      <a:lvl3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3pPr>
      <a:lvl4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4pPr>
      <a:lvl5pPr algn="ctr" defTabSz="117348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</a:defRPr>
      </a:lvl5pPr>
      <a:lvl6pPr marL="4191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6pPr>
      <a:lvl7pPr marL="8382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7pPr>
      <a:lvl8pPr marL="12573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8pPr>
      <a:lvl9pPr marL="1676400" algn="ctr" defTabSz="1190625" rtl="0" fontAlgn="base">
        <a:spcBef>
          <a:spcPct val="0"/>
        </a:spcBef>
        <a:spcAft>
          <a:spcPct val="0"/>
        </a:spcAft>
        <a:defRPr sz="625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24180" indent="-424180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948055" indent="-3460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580" indent="-2698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066925" indent="-2698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659380" indent="-269875" algn="l" defTabSz="1173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276600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3872865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468495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064125" indent="-297815" algn="l" defTabSz="1191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563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19126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383155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2978785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57505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17068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766310" algn="l" defTabSz="11912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342"/>
            <a:ext cx="11702892" cy="1624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4359"/>
            <a:ext cx="11702892" cy="643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1" y="9034257"/>
            <a:ext cx="3034083" cy="518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9C8692D-01EC-4F99-A07B-1A0645FBCDD3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34257"/>
            <a:ext cx="4117684" cy="518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34257"/>
            <a:ext cx="3034083" cy="518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FCD4C5-4B3F-4ED6-976F-EB105779030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  <a:cs typeface="+mn-cs"/>
              </a:rPr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99845" rtl="0" eaLnBrk="1" latinLnBrk="0" hangingPunct="1">
        <a:spcBef>
          <a:spcPct val="0"/>
        </a:spcBef>
        <a:buNone/>
        <a:defRPr sz="62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80" indent="-48768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0" kern="1200">
          <a:solidFill>
            <a:schemeClr val="tx1"/>
          </a:solidFill>
          <a:latin typeface="+mn-lt"/>
          <a:ea typeface="+mn-ea"/>
          <a:cs typeface="+mn-cs"/>
        </a:defRPr>
      </a:lvl1pPr>
      <a:lvl2pPr marL="1056005" indent="-406400" algn="l" defTabSz="12998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0" kern="1200">
          <a:solidFill>
            <a:schemeClr val="tx1"/>
          </a:solidFill>
          <a:latin typeface="+mn-lt"/>
          <a:ea typeface="+mn-ea"/>
          <a:cs typeface="+mn-cs"/>
        </a:defRPr>
      </a:lvl2pPr>
      <a:lvl3pPr marL="162433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0" kern="1200">
          <a:solidFill>
            <a:schemeClr val="tx1"/>
          </a:solidFill>
          <a:latin typeface="+mn-lt"/>
          <a:ea typeface="+mn-ea"/>
          <a:cs typeface="+mn-cs"/>
        </a:defRPr>
      </a:lvl3pPr>
      <a:lvl4pPr marL="227457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5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57378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6pPr>
      <a:lvl7pPr marL="422402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7pPr>
      <a:lvl8pPr marL="4873625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8pPr>
      <a:lvl9pPr marL="5523230" indent="-325120" algn="l" defTabSz="12998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4960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4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50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59905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4929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98900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4850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198745" algn="l" defTabSz="1299845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7325" y="3425825"/>
            <a:ext cx="12999773" cy="25908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txBody>
          <a:bodyPr lIns="122198" tIns="61176" rIns="122198" bIns="61176"/>
          <a:lstStyle>
            <a:lvl1pPr marL="342900" indent="-3429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zh-CN" sz="80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《</a:t>
            </a:r>
            <a:r>
              <a:rPr lang="zh-CN" altLang="en-US" sz="72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探索与联系</a:t>
            </a:r>
            <a:r>
              <a:rPr lang="en-US" altLang="zh-CN" sz="8000" dirty="0">
                <a:solidFill>
                  <a:srgbClr val="FFFF00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》</a:t>
            </a:r>
            <a:endParaRPr lang="en-US" altLang="zh-CN" sz="13800" dirty="0">
              <a:solidFill>
                <a:srgbClr val="FFFF00"/>
              </a:solidFill>
              <a:latin typeface="经典超圆简" pitchFamily="49" charset="-122"/>
              <a:ea typeface="经典超圆简" pitchFamily="49" charset="-122"/>
              <a:cs typeface="经典超圆简" pitchFamily="49" charset="-122"/>
            </a:endParaRPr>
          </a:p>
          <a:p>
            <a:pPr algn="ctr" eaLnBrk="1" hangingPunct="1">
              <a:spcBef>
                <a:spcPct val="20000"/>
              </a:spcBef>
              <a:defRPr/>
            </a:pPr>
            <a:r>
              <a:rPr lang="zh-CN" altLang="en-US" sz="6000" dirty="0">
                <a:solidFill>
                  <a:prstClr val="white"/>
                </a:solidFill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刘会明牧师</a:t>
            </a:r>
            <a:endParaRPr lang="zh-CN" altLang="en-US" sz="6000" dirty="0">
              <a:solidFill>
                <a:prstClr val="white"/>
              </a:solidFill>
              <a:latin typeface="经典超圆简" pitchFamily="49" charset="-122"/>
              <a:ea typeface="经典超圆简" pitchFamily="49" charset="-122"/>
              <a:cs typeface="经典超圆简" pitchFamily="49" charset="-122"/>
            </a:endParaRPr>
          </a:p>
        </p:txBody>
      </p:sp>
      <p:sp>
        <p:nvSpPr>
          <p:cNvPr id="30617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680" indent="-28448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33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33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955" indent="-22733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1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3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5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755" indent="-2273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17C0CD-152E-47E5-8C3F-6192141107EF}" type="slidenum">
              <a:rPr lang="en-MY" altLang="zh-CN" sz="170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en-MY" altLang="zh-CN" sz="17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-23885" y="454025"/>
            <a:ext cx="12996333" cy="109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94" tIns="40888" rIns="81894" bIns="40888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69315" eaLnBrk="1" hangingPunct="1"/>
            <a:r>
              <a:rPr lang="zh-CN" altLang="en-US" sz="6600" dirty="0">
                <a:solidFill>
                  <a:prstClr val="black"/>
                </a:solidFill>
                <a:effectLst>
                  <a:glow rad="101600">
                    <a:prstClr val="white">
                      <a:alpha val="55000"/>
                    </a:prstClr>
                  </a:glow>
                </a:effectLst>
                <a:latin typeface="经典超圆简" pitchFamily="49" charset="-122"/>
                <a:ea typeface="经典超圆简" pitchFamily="49" charset="-122"/>
                <a:cs typeface="经典超圆简" pitchFamily="49" charset="-122"/>
              </a:rPr>
              <a:t>领受主言</a:t>
            </a:r>
            <a:endParaRPr lang="en-MY" sz="6600" dirty="0">
              <a:solidFill>
                <a:prstClr val="black"/>
              </a:solidFill>
              <a:effectLst>
                <a:glow rad="101600">
                  <a:prstClr val="white">
                    <a:alpha val="55000"/>
                  </a:prstClr>
                </a:glow>
              </a:effectLst>
              <a:latin typeface="经典超圆简" pitchFamily="49" charset="-122"/>
              <a:ea typeface="经典超圆简" pitchFamily="49" charset="-122"/>
              <a:cs typeface="经典超圆简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ay-connected.001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40" y="25924"/>
            <a:ext cx="12996333" cy="974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47896" y="8122731"/>
            <a:ext cx="9747318" cy="127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7675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建立关系并保持联系</a:t>
            </a:r>
            <a:endParaRPr lang="en-US" sz="7675" b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8530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联系</a:t>
            </a:r>
            <a:endParaRPr lang="en-US" sz="8530" b="1" dirty="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63" y="2274358"/>
            <a:ext cx="12590286" cy="7168322"/>
          </a:xfrm>
        </p:spPr>
        <p:txBody>
          <a:bodyPr>
            <a:normAutofit/>
          </a:bodyPr>
          <a:lstStyle/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因为我们需要彼此</a:t>
            </a:r>
            <a:endParaRPr lang="en-US" altLang="zh-CN" sz="682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透过健康小组</a:t>
            </a:r>
            <a:r>
              <a:rPr lang="en-US" altLang="zh-CN" sz="6820" b="1" dirty="0">
                <a:latin typeface="Microsoft YaHei" panose="020B0503020204020204" charset="-122"/>
                <a:ea typeface="Microsoft YaHei" panose="020B0503020204020204" charset="-122"/>
              </a:rPr>
              <a:t>/</a:t>
            </a:r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团契，灵修生活与神保持联系</a:t>
            </a:r>
            <a:r>
              <a:rPr lang="en-US" altLang="zh-CN" sz="6820" b="1" dirty="0"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r>
              <a:rPr lang="en-MY" sz="6820" b="1" dirty="0"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endParaRPr lang="en-US" sz="682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8530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我可以做什么？</a:t>
            </a:r>
            <a:endParaRPr lang="en-US" sz="853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63" y="2274358"/>
            <a:ext cx="12590286" cy="7168322"/>
          </a:xfrm>
        </p:spPr>
        <p:txBody>
          <a:bodyPr>
            <a:normAutofit/>
          </a:bodyPr>
          <a:lstStyle/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与神更亲近</a:t>
            </a:r>
            <a:endParaRPr lang="en-US" altLang="zh-CN" sz="682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参加一个团契与小组</a:t>
            </a:r>
            <a:r>
              <a:rPr lang="en-US" altLang="zh-CN" sz="6820" b="1" dirty="0"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endParaRPr lang="en-MY" sz="682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不无故缺席</a:t>
            </a:r>
            <a:r>
              <a:rPr lang="en-US" altLang="zh-CN" sz="6820" b="1" dirty="0"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endParaRPr lang="en-MY" sz="682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endParaRPr lang="en-US" sz="6255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" y="0"/>
            <a:ext cx="12996333" cy="1421450"/>
          </a:xfrm>
        </p:spPr>
        <p:txBody>
          <a:bodyPr>
            <a:noAutofit/>
          </a:bodyPr>
          <a:lstStyle/>
          <a:p>
            <a:r>
              <a:rPr lang="zh-CN" altLang="en-US" sz="8530" b="1" spc="853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探索</a:t>
            </a:r>
            <a:endParaRPr lang="en-US" sz="8530" b="1" spc="853" dirty="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4" name="Content Placeholder 3" descr="Schermafbeelding+2019-06-09+om+21.04.23.png"/>
          <p:cNvPicPr>
            <a:picLocks noGrp="1" noChangeAspect="1"/>
          </p:cNvPicPr>
          <p:nvPr>
            <p:ph idx="1"/>
          </p:nvPr>
        </p:nvPicPr>
        <p:blipFill>
          <a:blip r:embed="rId1"/>
          <a:srcRect t="17167" b="11524"/>
          <a:stretch>
            <a:fillRect/>
          </a:stretch>
        </p:blipFill>
        <p:spPr>
          <a:xfrm>
            <a:off x="3440" y="1319915"/>
            <a:ext cx="12996333" cy="690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/>
          <p:nvPr/>
        </p:nvSpPr>
        <p:spPr>
          <a:xfrm>
            <a:off x="3440" y="8325800"/>
            <a:ext cx="12996333" cy="1421450"/>
          </a:xfrm>
          <a:prstGeom prst="rect">
            <a:avLst/>
          </a:prstGeom>
        </p:spPr>
        <p:txBody>
          <a:bodyPr vert="horz" lIns="129963" tIns="64982" rIns="129963" bIns="64982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8530" b="1" spc="853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联系</a:t>
            </a:r>
            <a:endParaRPr lang="en-US" sz="8530" b="1" spc="853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6a0115702e6249970c0120a5a40493970b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t="5261" b="4740"/>
          <a:stretch>
            <a:fillRect/>
          </a:stretch>
        </p:blipFill>
        <p:spPr>
          <a:xfrm>
            <a:off x="3439" y="0"/>
            <a:ext cx="12996335" cy="974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18740" y="913777"/>
            <a:ext cx="10864198" cy="114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MY" altLang="zh-CN" sz="682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RedWood</a:t>
            </a:r>
            <a:r>
              <a:rPr lang="en-MY" altLang="zh-CN" sz="682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 Trees  </a:t>
            </a:r>
            <a:r>
              <a:rPr lang="zh-CN" altLang="en-US" sz="682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红木树</a:t>
            </a:r>
            <a:endParaRPr lang="en-US" sz="682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duct-centricity-vs-customer-centricity-15-december-2015-20-638.jpg"/>
          <p:cNvPicPr>
            <a:picLocks noGrp="1" noChangeAspect="1"/>
          </p:cNvPicPr>
          <p:nvPr>
            <p:ph idx="1"/>
          </p:nvPr>
        </p:nvPicPr>
        <p:blipFill>
          <a:blip r:embed="rId1"/>
          <a:srcRect l="6250" t="10984" b="8891"/>
          <a:stretch>
            <a:fillRect/>
          </a:stretch>
        </p:blipFill>
        <p:spPr>
          <a:xfrm>
            <a:off x="3440" y="595663"/>
            <a:ext cx="12996332" cy="83393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discover-god_postcard_8.5x6in_front.jpg"/>
          <p:cNvPicPr>
            <a:picLocks noGrp="1" noChangeAspect="1"/>
          </p:cNvPicPr>
          <p:nvPr>
            <p:ph idx="1"/>
          </p:nvPr>
        </p:nvPicPr>
        <p:blipFill>
          <a:blip r:embed="rId1"/>
          <a:srcRect l="2289" r="2343"/>
          <a:stretch>
            <a:fillRect/>
          </a:stretch>
        </p:blipFill>
        <p:spPr>
          <a:xfrm>
            <a:off x="3440" y="0"/>
            <a:ext cx="12996333" cy="968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47896" y="7411990"/>
            <a:ext cx="7310489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6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413" y="7919662"/>
            <a:ext cx="9950387" cy="140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8530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（重新）探索上帝</a:t>
            </a:r>
            <a:endParaRPr lang="en-US" sz="8530" b="1" dirty="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8530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探索</a:t>
            </a:r>
            <a:endParaRPr lang="en-US" sz="853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63" y="2274358"/>
            <a:ext cx="12590286" cy="7168322"/>
          </a:xfrm>
        </p:spPr>
        <p:txBody>
          <a:bodyPr>
            <a:normAutofit/>
          </a:bodyPr>
          <a:lstStyle/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认识神</a:t>
            </a:r>
            <a:endParaRPr lang="en-US" altLang="zh-CN" sz="682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建立与神的个人关系</a:t>
            </a:r>
            <a:endParaRPr lang="en-US" altLang="zh-CN" sz="682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布道与福音桥梁事工</a:t>
            </a:r>
            <a:r>
              <a:rPr lang="en-US" altLang="zh-CN" sz="6820" b="1" dirty="0"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endParaRPr lang="en-US" sz="6820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8530" b="1" dirty="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</a:rPr>
              <a:t>我可以做什么？</a:t>
            </a:r>
            <a:endParaRPr lang="en-US" sz="8530" b="1" dirty="0">
              <a:solidFill>
                <a:srgbClr val="FFFF00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63" y="2274358"/>
            <a:ext cx="12590286" cy="7168322"/>
          </a:xfrm>
        </p:spPr>
        <p:txBody>
          <a:bodyPr>
            <a:normAutofit/>
          </a:bodyPr>
          <a:lstStyle/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为马来西亚祷告</a:t>
            </a:r>
            <a:endParaRPr lang="en-MY" sz="682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lvl="1"/>
            <a:r>
              <a:rPr lang="zh-CN" altLang="en-US" sz="6255" dirty="0">
                <a:latin typeface="Microsoft YaHei" panose="020B0503020204020204" charset="-122"/>
                <a:ea typeface="Microsoft YaHei" panose="020B0503020204020204" charset="-122"/>
              </a:rPr>
              <a:t>每日中午</a:t>
            </a:r>
            <a:endParaRPr lang="en-US" altLang="zh-CN" sz="6255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为未信者祷告</a:t>
            </a:r>
            <a:r>
              <a:rPr lang="en-MY" sz="6820" b="1" dirty="0"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endParaRPr lang="en-MY" sz="682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pPr lvl="1"/>
            <a:r>
              <a:rPr lang="zh-CN" altLang="en-US" sz="6255" dirty="0">
                <a:latin typeface="Microsoft YaHei" panose="020B0503020204020204" charset="-122"/>
                <a:ea typeface="Microsoft YaHei" panose="020B0503020204020204" charset="-122"/>
              </a:rPr>
              <a:t>为</a:t>
            </a:r>
            <a:r>
              <a:rPr lang="en-MY" sz="6255" dirty="0">
                <a:latin typeface="Microsoft YaHei" panose="020B0503020204020204" charset="-122"/>
                <a:ea typeface="Microsoft YaHei" panose="020B0503020204020204" charset="-122"/>
              </a:rPr>
              <a:t>5 </a:t>
            </a:r>
            <a:r>
              <a:rPr lang="zh-CN" altLang="en-US" sz="6255" dirty="0">
                <a:latin typeface="Microsoft YaHei" panose="020B0503020204020204" charset="-122"/>
                <a:ea typeface="Microsoft YaHei" panose="020B0503020204020204" charset="-122"/>
              </a:rPr>
              <a:t>位信主祷告</a:t>
            </a:r>
            <a:endParaRPr lang="en-US" altLang="zh-CN" sz="6255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r>
              <a:rPr lang="zh-CN" altLang="en-US" sz="6820" b="1" dirty="0">
                <a:latin typeface="Microsoft YaHei" panose="020B0503020204020204" charset="-122"/>
                <a:ea typeface="Microsoft YaHei" panose="020B0503020204020204" charset="-122"/>
              </a:rPr>
              <a:t>装备自己与人谈道</a:t>
            </a:r>
            <a:r>
              <a:rPr lang="en-US" altLang="zh-CN" sz="6820" b="1" dirty="0">
                <a:latin typeface="Microsoft YaHei" panose="020B0503020204020204" charset="-122"/>
                <a:ea typeface="Microsoft YaHei" panose="020B0503020204020204" charset="-122"/>
              </a:rPr>
              <a:t> </a:t>
            </a:r>
            <a:endParaRPr lang="en-MY" sz="6820" b="1" dirty="0">
              <a:latin typeface="Microsoft YaHei" panose="020B0503020204020204" charset="-122"/>
              <a:ea typeface="Microsoft YaHei" panose="020B0503020204020204" charset="-122"/>
            </a:endParaRPr>
          </a:p>
          <a:p>
            <a:endParaRPr lang="en-US" sz="6255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247" y="203035"/>
            <a:ext cx="2842968" cy="9341180"/>
          </a:xfrm>
        </p:spPr>
        <p:txBody>
          <a:bodyPr vert="eaVert">
            <a:noAutofit/>
          </a:bodyPr>
          <a:lstStyle/>
          <a:p>
            <a:r>
              <a:rPr lang="en-MY" sz="6820" b="1" dirty="0">
                <a:solidFill>
                  <a:srgbClr val="FFFF00"/>
                </a:solidFill>
                <a:latin typeface="Georgia" panose="02040502050405020303" pitchFamily="18" charset="0"/>
              </a:rPr>
              <a:t>Your Commitment COUNTS</a:t>
            </a:r>
            <a:endParaRPr lang="en-US" sz="682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Content Placeholder 5" descr="ParentsInfluenceGraph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39" y="0"/>
            <a:ext cx="9707921" cy="974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712" y="203035"/>
            <a:ext cx="2944502" cy="9239645"/>
          </a:xfrm>
        </p:spPr>
        <p:txBody>
          <a:bodyPr vert="eaVert">
            <a:noAutofit/>
          </a:bodyPr>
          <a:lstStyle/>
          <a:p>
            <a:r>
              <a:rPr lang="en-MY" sz="6820" b="1" dirty="0">
                <a:solidFill>
                  <a:srgbClr val="FFFF00"/>
                </a:solidFill>
                <a:latin typeface="Georgia" panose="02040502050405020303" pitchFamily="18" charset="0"/>
              </a:rPr>
              <a:t>Your Commitment COUNTS</a:t>
            </a:r>
            <a:endParaRPr lang="en-US" sz="682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Content Placeholder 3" descr="D9TqihyUEAALfED.jpg"/>
          <p:cNvPicPr>
            <a:picLocks noGrp="1" noChangeAspect="1"/>
          </p:cNvPicPr>
          <p:nvPr>
            <p:ph idx="1"/>
          </p:nvPr>
        </p:nvPicPr>
        <p:blipFill>
          <a:blip r:embed="rId1"/>
          <a:srcRect t="23017" b="4410"/>
          <a:stretch>
            <a:fillRect/>
          </a:stretch>
        </p:blipFill>
        <p:spPr>
          <a:xfrm>
            <a:off x="917205" y="56965"/>
            <a:ext cx="6498167" cy="969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bk32</Template>
  <TotalTime>0</TotalTime>
  <Words>226</Words>
  <Application>WPS Presentation</Application>
  <PresentationFormat>Custom</PresentationFormat>
  <Paragraphs>50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Calibri</vt:lpstr>
      <vt:lpstr>经典超圆简</vt:lpstr>
      <vt:lpstr>Times New Roman</vt:lpstr>
      <vt:lpstr>FZCuYuan-M03S</vt:lpstr>
      <vt:lpstr>创艺简中圆</vt:lpstr>
      <vt:lpstr>Arial Black</vt:lpstr>
      <vt:lpstr>FZKai-Z03T</vt:lpstr>
      <vt:lpstr>SimpMusic Accent</vt:lpstr>
      <vt:lpstr>Segoe Print</vt:lpstr>
      <vt:lpstr>SimHei</vt:lpstr>
      <vt:lpstr>SimpMusic Base</vt:lpstr>
      <vt:lpstr>方正粗圆简体</vt:lpstr>
      <vt:lpstr>方正华隶简体</vt:lpstr>
      <vt:lpstr>长城黑体</vt:lpstr>
      <vt:lpstr>Microsoft YaHei</vt:lpstr>
      <vt:lpstr>Arial Unicode MS</vt:lpstr>
      <vt:lpstr>FZKaTong-M19S</vt:lpstr>
      <vt:lpstr>文鼎CS中黑繁</vt:lpstr>
      <vt:lpstr>Yu Gothic UI Semibold</vt:lpstr>
      <vt:lpstr>Comic Sans MS</vt:lpstr>
      <vt:lpstr>Georgia</vt:lpstr>
      <vt:lpstr>文鼎粗圆简</vt:lpstr>
      <vt:lpstr>Arial</vt:lpstr>
      <vt:lpstr>长城行楷体</vt:lpstr>
      <vt:lpstr>19_Office Theme</vt:lpstr>
      <vt:lpstr>1_Office Theme</vt:lpstr>
      <vt:lpstr>PowerPoint 演示文稿</vt:lpstr>
      <vt:lpstr>探索</vt:lpstr>
      <vt:lpstr>PowerPoint 演示文稿</vt:lpstr>
      <vt:lpstr>PowerPoint 演示文稿</vt:lpstr>
      <vt:lpstr>PowerPoint 演示文稿</vt:lpstr>
      <vt:lpstr>探索</vt:lpstr>
      <vt:lpstr>我可以做什么？</vt:lpstr>
      <vt:lpstr>Your Commitment COUNTS</vt:lpstr>
      <vt:lpstr>Your Commitment COUNTS</vt:lpstr>
      <vt:lpstr>PowerPoint 演示文稿</vt:lpstr>
      <vt:lpstr>联系</vt:lpstr>
      <vt:lpstr>我可以做什么？</vt:lpstr>
    </vt:vector>
  </TitlesOfParts>
  <Company>Universiti Malaysia Sarawak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Fellowship</dc:title>
  <dc:creator>drCHEN</dc:creator>
  <cp:lastModifiedBy>User</cp:lastModifiedBy>
  <cp:revision>2246</cp:revision>
  <cp:lastPrinted>2012-11-30T03:36:00Z</cp:lastPrinted>
  <dcterms:created xsi:type="dcterms:W3CDTF">2011-07-28T06:04:00Z</dcterms:created>
  <dcterms:modified xsi:type="dcterms:W3CDTF">2020-01-12T12:06:41Z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1033-11.2.0.9127</vt:lpwstr>
  </property>
</Properties>
</file>