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handoutMasterIdLst>
    <p:handoutMasterId r:id="rId15"/>
  </p:handoutMasterIdLst>
  <p:sldIdLst>
    <p:sldId id="2721" r:id="rId4"/>
    <p:sldId id="3904" r:id="rId6"/>
    <p:sldId id="3905" r:id="rId7"/>
    <p:sldId id="3906" r:id="rId8"/>
    <p:sldId id="3907" r:id="rId9"/>
    <p:sldId id="3908" r:id="rId10"/>
    <p:sldId id="3909" r:id="rId11"/>
    <p:sldId id="3910" r:id="rId12"/>
    <p:sldId id="3911" r:id="rId13"/>
    <p:sldId id="3912" r:id="rId14"/>
  </p:sldIdLst>
  <p:sldSz cx="13002895" cy="9747250"/>
  <p:notesSz cx="666242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9730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15975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31900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65605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FF66"/>
    <a:srgbClr val="FFCC99"/>
    <a:srgbClr val="FF00FF"/>
    <a:srgbClr val="FF9900"/>
    <a:srgbClr val="C86866"/>
    <a:srgbClr val="6043A7"/>
    <a:srgbClr val="CC00FF"/>
    <a:srgbClr val="002346"/>
    <a:srgbClr val="0F1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00" autoAdjust="0"/>
    <p:restoredTop sz="89545" autoAdjust="0"/>
  </p:normalViewPr>
  <p:slideViewPr>
    <p:cSldViewPr>
      <p:cViewPr varScale="1">
        <p:scale>
          <a:sx n="43" d="100"/>
          <a:sy n="43" d="100"/>
        </p:scale>
        <p:origin x="1326" y="66"/>
      </p:cViewPr>
      <p:guideLst>
        <p:guide orient="horz" pos="3070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" d="100"/>
        <a:sy n="36" d="100"/>
      </p:scale>
      <p:origin x="0" y="-43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2886514" cy="495064"/>
          </a:xfrm>
          <a:prstGeom prst="rect">
            <a:avLst/>
          </a:prstGeom>
        </p:spPr>
        <p:txBody>
          <a:bodyPr vert="horz" wrap="square" lIns="90393" tIns="45196" rIns="90393" bIns="45196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678" y="10"/>
            <a:ext cx="2886513" cy="495064"/>
          </a:xfrm>
          <a:prstGeom prst="rect">
            <a:avLst/>
          </a:prstGeom>
        </p:spPr>
        <p:txBody>
          <a:bodyPr vert="horz" wrap="square" lIns="90393" tIns="45196" rIns="90393" bIns="45196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10ED6F2-1C5D-4AE7-BF1F-EABBCA899D46}" type="datetimeFigureOut">
              <a:rPr lang="en-MY"/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9409359"/>
            <a:ext cx="2886514" cy="495063"/>
          </a:xfrm>
          <a:prstGeom prst="rect">
            <a:avLst/>
          </a:prstGeom>
        </p:spPr>
        <p:txBody>
          <a:bodyPr vert="horz" wrap="square" lIns="90393" tIns="45196" rIns="90393" bIns="45196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678" y="9409359"/>
            <a:ext cx="2886513" cy="495063"/>
          </a:xfrm>
          <a:prstGeom prst="rect">
            <a:avLst/>
          </a:prstGeom>
        </p:spPr>
        <p:txBody>
          <a:bodyPr vert="horz" wrap="square" lIns="90393" tIns="45196" rIns="90393" bIns="45196" numCol="1" anchor="b" anchorCtr="0" compatLnSpc="1"/>
          <a:lstStyle>
            <a:lvl1pPr algn="r" eaLnBrk="1" hangingPunct="1">
              <a:defRPr sz="1200"/>
            </a:lvl1pPr>
          </a:lstStyle>
          <a:p>
            <a:fld id="{6B15A544-4A6D-4595-B1F6-6E51973A4B68}" type="slidenum">
              <a:rPr lang="en-MY" altLang="en-US"/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2886514" cy="495064"/>
          </a:xfrm>
          <a:prstGeom prst="rect">
            <a:avLst/>
          </a:prstGeom>
        </p:spPr>
        <p:txBody>
          <a:bodyPr vert="horz" wrap="square" lIns="90393" tIns="45196" rIns="90393" bIns="45196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678" y="10"/>
            <a:ext cx="2886513" cy="495064"/>
          </a:xfrm>
          <a:prstGeom prst="rect">
            <a:avLst/>
          </a:prstGeom>
        </p:spPr>
        <p:txBody>
          <a:bodyPr vert="horz" wrap="square" lIns="90393" tIns="45196" rIns="90393" bIns="45196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C084A0-DA10-461A-BB34-7B95D5C50F64}" type="datetimeFigureOut">
              <a:rPr lang="en-US" altLang="zh-CN"/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54588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3" tIns="45196" rIns="90393" bIns="4519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121" y="4705475"/>
            <a:ext cx="5330500" cy="4457146"/>
          </a:xfrm>
          <a:prstGeom prst="rect">
            <a:avLst/>
          </a:prstGeom>
        </p:spPr>
        <p:txBody>
          <a:bodyPr vert="horz" lIns="90393" tIns="45196" rIns="90393" bIns="4519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9409359"/>
            <a:ext cx="2886514" cy="495063"/>
          </a:xfrm>
          <a:prstGeom prst="rect">
            <a:avLst/>
          </a:prstGeom>
        </p:spPr>
        <p:txBody>
          <a:bodyPr vert="horz" wrap="square" lIns="90393" tIns="45196" rIns="90393" bIns="45196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678" y="9409359"/>
            <a:ext cx="2886513" cy="495063"/>
          </a:xfrm>
          <a:prstGeom prst="rect">
            <a:avLst/>
          </a:prstGeom>
        </p:spPr>
        <p:txBody>
          <a:bodyPr vert="horz" wrap="square" lIns="90393" tIns="45196" rIns="90393" bIns="45196" numCol="1" anchor="b" anchorCtr="0" compatLnSpc="1"/>
          <a:lstStyle>
            <a:lvl1pPr algn="r" eaLnBrk="1" hangingPunct="1">
              <a:defRPr sz="1200"/>
            </a:lvl1pPr>
          </a:lstStyle>
          <a:p>
            <a:fld id="{03645B55-F882-40F9-B0A0-49C9F275A7D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7973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1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65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1060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7145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3230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09315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45B55-F882-40F9-B0A0-49C9F275A7D5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3028322"/>
            <a:ext cx="11052731" cy="20893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482" y="5523444"/>
            <a:ext cx="9102249" cy="24909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5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83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8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75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70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6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4069F344-B380-410F-AFCB-6400F5AD73B7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C0839EDF-A6F4-474B-B3B9-4DA9F264942A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BC64FAB-FE14-4C24-BB5E-616ACF1A9B80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D03A369B-3AD6-4B6A-AE6D-89098580BD55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350" y="555053"/>
            <a:ext cx="4158319" cy="11820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576" y="555053"/>
            <a:ext cx="12265010" cy="11820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C77883D3-AC1D-484C-A4BF-F88076FF70F2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50248108-A623-4F68-9689-8DFD50AA074F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5000" y="2892424"/>
            <a:ext cx="8305799" cy="762000"/>
          </a:xfrm>
        </p:spPr>
        <p:txBody>
          <a:bodyPr/>
          <a:lstStyle>
            <a:lvl1pPr>
              <a:defRPr sz="3555"/>
            </a:lvl1pPr>
          </a:lstStyle>
          <a:p>
            <a:r>
              <a:rPr lang="en-US"/>
              <a:t>Name of Presentation!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3027966"/>
            <a:ext cx="11052731" cy="20893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482" y="5523442"/>
            <a:ext cx="9102249" cy="24909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9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9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8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6263511"/>
            <a:ext cx="11052731" cy="1935912"/>
          </a:xfrm>
        </p:spPr>
        <p:txBody>
          <a:bodyPr anchor="t"/>
          <a:lstStyle>
            <a:lvl1pPr algn="l">
              <a:defRPr sz="5685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4131301"/>
            <a:ext cx="11052731" cy="2132210"/>
          </a:xfrm>
        </p:spPr>
        <p:txBody>
          <a:bodyPr anchor="b"/>
          <a:lstStyle>
            <a:lvl1pPr marL="0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1pPr>
            <a:lvl2pPr marL="649605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29984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3pPr>
            <a:lvl4pPr marL="194945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4pPr>
            <a:lvl5pPr marL="259905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5pPr>
            <a:lvl6pPr marL="324929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6pPr>
            <a:lvl7pPr marL="389890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7pPr>
            <a:lvl8pPr marL="454850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8pPr>
            <a:lvl9pPr marL="519874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161" y="2274359"/>
            <a:ext cx="5743086" cy="6432734"/>
          </a:xfrm>
        </p:spPr>
        <p:txBody>
          <a:bodyPr/>
          <a:lstStyle>
            <a:lvl1pPr>
              <a:defRPr sz="3980"/>
            </a:lvl1pPr>
            <a:lvl2pPr>
              <a:defRPr sz="341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9966" y="2274359"/>
            <a:ext cx="5743086" cy="6432734"/>
          </a:xfrm>
        </p:spPr>
        <p:txBody>
          <a:bodyPr/>
          <a:lstStyle>
            <a:lvl1pPr>
              <a:defRPr sz="3980"/>
            </a:lvl1pPr>
            <a:lvl2pPr>
              <a:defRPr sz="341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181851"/>
            <a:ext cx="5745344" cy="909291"/>
          </a:xfrm>
        </p:spPr>
        <p:txBody>
          <a:bodyPr anchor="b"/>
          <a:lstStyle>
            <a:lvl1pPr marL="0" indent="0">
              <a:buNone/>
              <a:defRPr sz="3410" b="1"/>
            </a:lvl1pPr>
            <a:lvl2pPr marL="649605" indent="0">
              <a:buNone/>
              <a:defRPr sz="2845" b="1"/>
            </a:lvl2pPr>
            <a:lvl3pPr marL="1299845" indent="0">
              <a:buNone/>
              <a:defRPr sz="2560" b="1"/>
            </a:lvl3pPr>
            <a:lvl4pPr marL="1949450" indent="0">
              <a:buNone/>
              <a:defRPr sz="2275" b="1"/>
            </a:lvl4pPr>
            <a:lvl5pPr marL="2599055" indent="0">
              <a:buNone/>
              <a:defRPr sz="2275" b="1"/>
            </a:lvl5pPr>
            <a:lvl6pPr marL="3249295" indent="0">
              <a:buNone/>
              <a:defRPr sz="2275" b="1"/>
            </a:lvl6pPr>
            <a:lvl7pPr marL="3898900" indent="0">
              <a:buNone/>
              <a:defRPr sz="2275" b="1"/>
            </a:lvl7pPr>
            <a:lvl8pPr marL="4548505" indent="0">
              <a:buNone/>
              <a:defRPr sz="2275" b="1"/>
            </a:lvl8pPr>
            <a:lvl9pPr marL="5198745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161" y="3091142"/>
            <a:ext cx="5745344" cy="5615951"/>
          </a:xfrm>
        </p:spPr>
        <p:txBody>
          <a:bodyPr/>
          <a:lstStyle>
            <a:lvl1pPr>
              <a:defRPr sz="341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452" y="2181851"/>
            <a:ext cx="5747601" cy="909291"/>
          </a:xfrm>
        </p:spPr>
        <p:txBody>
          <a:bodyPr anchor="b"/>
          <a:lstStyle>
            <a:lvl1pPr marL="0" indent="0">
              <a:buNone/>
              <a:defRPr sz="3410" b="1"/>
            </a:lvl1pPr>
            <a:lvl2pPr marL="649605" indent="0">
              <a:buNone/>
              <a:defRPr sz="2845" b="1"/>
            </a:lvl2pPr>
            <a:lvl3pPr marL="1299845" indent="0">
              <a:buNone/>
              <a:defRPr sz="2560" b="1"/>
            </a:lvl3pPr>
            <a:lvl4pPr marL="1949450" indent="0">
              <a:buNone/>
              <a:defRPr sz="2275" b="1"/>
            </a:lvl4pPr>
            <a:lvl5pPr marL="2599055" indent="0">
              <a:buNone/>
              <a:defRPr sz="2275" b="1"/>
            </a:lvl5pPr>
            <a:lvl6pPr marL="3249295" indent="0">
              <a:buNone/>
              <a:defRPr sz="2275" b="1"/>
            </a:lvl6pPr>
            <a:lvl7pPr marL="3898900" indent="0">
              <a:buNone/>
              <a:defRPr sz="2275" b="1"/>
            </a:lvl7pPr>
            <a:lvl8pPr marL="4548505" indent="0">
              <a:buNone/>
              <a:defRPr sz="2275" b="1"/>
            </a:lvl8pPr>
            <a:lvl9pPr marL="5198745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452" y="3091142"/>
            <a:ext cx="5747601" cy="5615951"/>
          </a:xfrm>
        </p:spPr>
        <p:txBody>
          <a:bodyPr/>
          <a:lstStyle>
            <a:lvl1pPr>
              <a:defRPr sz="341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89BCA5CC-373D-4811-B8F9-F4BC0E9A5261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A1F1669F-EAAC-4B3C-901B-97BEF352B94E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2" y="388085"/>
            <a:ext cx="4277967" cy="1651617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895" y="388086"/>
            <a:ext cx="7269157" cy="8319008"/>
          </a:xfrm>
        </p:spPr>
        <p:txBody>
          <a:bodyPr/>
          <a:lstStyle>
            <a:lvl1pPr>
              <a:defRPr sz="4550"/>
            </a:lvl1pPr>
            <a:lvl2pPr>
              <a:defRPr sz="3980"/>
            </a:lvl2pPr>
            <a:lvl3pPr>
              <a:defRPr sz="3410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162" y="2039703"/>
            <a:ext cx="4277967" cy="6667390"/>
          </a:xfrm>
        </p:spPr>
        <p:txBody>
          <a:bodyPr/>
          <a:lstStyle>
            <a:lvl1pPr marL="0" indent="0">
              <a:buNone/>
              <a:defRPr sz="1990"/>
            </a:lvl1pPr>
            <a:lvl2pPr marL="649605" indent="0">
              <a:buNone/>
              <a:defRPr sz="1705"/>
            </a:lvl2pPr>
            <a:lvl3pPr marL="1299845" indent="0">
              <a:buNone/>
              <a:defRPr sz="1420"/>
            </a:lvl3pPr>
            <a:lvl4pPr marL="1949450" indent="0">
              <a:buNone/>
              <a:defRPr sz="1280"/>
            </a:lvl4pPr>
            <a:lvl5pPr marL="2599055" indent="0">
              <a:buNone/>
              <a:defRPr sz="1280"/>
            </a:lvl5pPr>
            <a:lvl6pPr marL="3249295" indent="0">
              <a:buNone/>
              <a:defRPr sz="1280"/>
            </a:lvl6pPr>
            <a:lvl7pPr marL="3898900" indent="0">
              <a:buNone/>
              <a:defRPr sz="1280"/>
            </a:lvl7pPr>
            <a:lvl8pPr marL="4548505" indent="0">
              <a:buNone/>
              <a:defRPr sz="1280"/>
            </a:lvl8pPr>
            <a:lvl9pPr marL="5198745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721" y="6823075"/>
            <a:ext cx="7801928" cy="805503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8721" y="870935"/>
            <a:ext cx="7801928" cy="5848350"/>
          </a:xfrm>
        </p:spPr>
        <p:txBody>
          <a:bodyPr/>
          <a:lstStyle>
            <a:lvl1pPr marL="0" indent="0">
              <a:buNone/>
              <a:defRPr sz="4550"/>
            </a:lvl1pPr>
            <a:lvl2pPr marL="649605" indent="0">
              <a:buNone/>
              <a:defRPr sz="3980"/>
            </a:lvl2pPr>
            <a:lvl3pPr marL="1299845" indent="0">
              <a:buNone/>
              <a:defRPr sz="3410"/>
            </a:lvl3pPr>
            <a:lvl4pPr marL="1949450" indent="0">
              <a:buNone/>
              <a:defRPr sz="2845"/>
            </a:lvl4pPr>
            <a:lvl5pPr marL="2599055" indent="0">
              <a:buNone/>
              <a:defRPr sz="2845"/>
            </a:lvl5pPr>
            <a:lvl6pPr marL="3249295" indent="0">
              <a:buNone/>
              <a:defRPr sz="2845"/>
            </a:lvl6pPr>
            <a:lvl7pPr marL="3898900" indent="0">
              <a:buNone/>
              <a:defRPr sz="2845"/>
            </a:lvl7pPr>
            <a:lvl8pPr marL="4548505" indent="0">
              <a:buNone/>
              <a:defRPr sz="2845"/>
            </a:lvl8pPr>
            <a:lvl9pPr marL="5198745" indent="0">
              <a:buNone/>
              <a:defRPr sz="284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8721" y="7628578"/>
            <a:ext cx="7801928" cy="1143947"/>
          </a:xfrm>
        </p:spPr>
        <p:txBody>
          <a:bodyPr/>
          <a:lstStyle>
            <a:lvl1pPr marL="0" indent="0">
              <a:buNone/>
              <a:defRPr sz="1990"/>
            </a:lvl1pPr>
            <a:lvl2pPr marL="649605" indent="0">
              <a:buNone/>
              <a:defRPr sz="1705"/>
            </a:lvl2pPr>
            <a:lvl3pPr marL="1299845" indent="0">
              <a:buNone/>
              <a:defRPr sz="1420"/>
            </a:lvl3pPr>
            <a:lvl4pPr marL="1949450" indent="0">
              <a:buNone/>
              <a:defRPr sz="1280"/>
            </a:lvl4pPr>
            <a:lvl5pPr marL="2599055" indent="0">
              <a:buNone/>
              <a:defRPr sz="1280"/>
            </a:lvl5pPr>
            <a:lvl6pPr marL="3249295" indent="0">
              <a:buNone/>
              <a:defRPr sz="1280"/>
            </a:lvl6pPr>
            <a:lvl7pPr marL="3898900" indent="0">
              <a:buNone/>
              <a:defRPr sz="1280"/>
            </a:lvl7pPr>
            <a:lvl8pPr marL="4548505" indent="0">
              <a:buNone/>
              <a:defRPr sz="1280"/>
            </a:lvl8pPr>
            <a:lvl9pPr marL="5198745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7329" y="390343"/>
            <a:ext cx="2925723" cy="8316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160" y="390343"/>
            <a:ext cx="8560449" cy="8316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6263511"/>
            <a:ext cx="11052731" cy="1935912"/>
          </a:xfrm>
        </p:spPr>
        <p:txBody>
          <a:bodyPr anchor="t"/>
          <a:lstStyle>
            <a:lvl1pPr algn="l">
              <a:defRPr sz="5685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4131301"/>
            <a:ext cx="11052731" cy="2132210"/>
          </a:xfrm>
        </p:spPr>
        <p:txBody>
          <a:bodyPr anchor="b"/>
          <a:lstStyle>
            <a:lvl1pPr marL="0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1pPr>
            <a:lvl2pPr marL="5956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19126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3pPr>
            <a:lvl4pPr marL="178752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4pPr>
            <a:lvl5pPr marL="238315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5pPr>
            <a:lvl6pPr marL="297878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6pPr>
            <a:lvl7pPr marL="357505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7pPr>
            <a:lvl8pPr marL="417068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8pPr>
            <a:lvl9pPr marL="476631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DC7663F7-7662-421A-840F-68282F44ADEB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E40369F1-1EF9-4D37-B527-F8287B335001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76" y="3233293"/>
            <a:ext cx="8210536" cy="9142559"/>
          </a:xfrm>
        </p:spPr>
        <p:txBody>
          <a:bodyPr/>
          <a:lstStyle>
            <a:lvl1pPr>
              <a:defRPr sz="4120"/>
            </a:lvl1pPr>
            <a:lvl2pPr>
              <a:defRPr sz="327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3876" y="3233293"/>
            <a:ext cx="8212793" cy="9142559"/>
          </a:xfrm>
        </p:spPr>
        <p:txBody>
          <a:bodyPr/>
          <a:lstStyle>
            <a:lvl1pPr>
              <a:defRPr sz="4120"/>
            </a:lvl1pPr>
            <a:lvl2pPr>
              <a:defRPr sz="327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DE9B2E90-BE35-474A-A177-746A15DB63BF}" type="datetimeFigureOut">
              <a:rPr lang="en-MY" altLang="zh-CN"/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DF130C87-CDB4-4429-A414-7CFE2CCE7892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1" y="390342"/>
            <a:ext cx="11702892" cy="16245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181852"/>
            <a:ext cx="5745344" cy="909291"/>
          </a:xfrm>
        </p:spPr>
        <p:txBody>
          <a:bodyPr anchor="b"/>
          <a:lstStyle>
            <a:lvl1pPr marL="0" indent="0">
              <a:buNone/>
              <a:defRPr sz="3270" b="1"/>
            </a:lvl1pPr>
            <a:lvl2pPr marL="595630" indent="0">
              <a:buNone/>
              <a:defRPr sz="2845" b="1"/>
            </a:lvl2pPr>
            <a:lvl3pPr marL="1191260" indent="0">
              <a:buNone/>
              <a:defRPr sz="2560" b="1"/>
            </a:lvl3pPr>
            <a:lvl4pPr marL="1787525" indent="0">
              <a:buNone/>
              <a:defRPr sz="2275" b="1"/>
            </a:lvl4pPr>
            <a:lvl5pPr marL="2383155" indent="0">
              <a:buNone/>
              <a:defRPr sz="2275" b="1"/>
            </a:lvl5pPr>
            <a:lvl6pPr marL="2978785" indent="0">
              <a:buNone/>
              <a:defRPr sz="2275" b="1"/>
            </a:lvl6pPr>
            <a:lvl7pPr marL="3575050" indent="0">
              <a:buNone/>
              <a:defRPr sz="2275" b="1"/>
            </a:lvl7pPr>
            <a:lvl8pPr marL="4170680" indent="0">
              <a:buNone/>
              <a:defRPr sz="2275" b="1"/>
            </a:lvl8pPr>
            <a:lvl9pPr marL="4766310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161" y="3091146"/>
            <a:ext cx="5745344" cy="5615951"/>
          </a:xfrm>
        </p:spPr>
        <p:txBody>
          <a:bodyPr/>
          <a:lstStyle>
            <a:lvl1pPr>
              <a:defRPr sz="327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495" y="2181852"/>
            <a:ext cx="5747601" cy="909291"/>
          </a:xfrm>
        </p:spPr>
        <p:txBody>
          <a:bodyPr anchor="b"/>
          <a:lstStyle>
            <a:lvl1pPr marL="0" indent="0">
              <a:buNone/>
              <a:defRPr sz="3270" b="1"/>
            </a:lvl1pPr>
            <a:lvl2pPr marL="595630" indent="0">
              <a:buNone/>
              <a:defRPr sz="2845" b="1"/>
            </a:lvl2pPr>
            <a:lvl3pPr marL="1191260" indent="0">
              <a:buNone/>
              <a:defRPr sz="2560" b="1"/>
            </a:lvl3pPr>
            <a:lvl4pPr marL="1787525" indent="0">
              <a:buNone/>
              <a:defRPr sz="2275" b="1"/>
            </a:lvl4pPr>
            <a:lvl5pPr marL="2383155" indent="0">
              <a:buNone/>
              <a:defRPr sz="2275" b="1"/>
            </a:lvl5pPr>
            <a:lvl6pPr marL="2978785" indent="0">
              <a:buNone/>
              <a:defRPr sz="2275" b="1"/>
            </a:lvl6pPr>
            <a:lvl7pPr marL="3575050" indent="0">
              <a:buNone/>
              <a:defRPr sz="2275" b="1"/>
            </a:lvl7pPr>
            <a:lvl8pPr marL="4170680" indent="0">
              <a:buNone/>
              <a:defRPr sz="2275" b="1"/>
            </a:lvl8pPr>
            <a:lvl9pPr marL="4766310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495" y="3091146"/>
            <a:ext cx="5747601" cy="5615951"/>
          </a:xfrm>
        </p:spPr>
        <p:txBody>
          <a:bodyPr/>
          <a:lstStyle>
            <a:lvl1pPr>
              <a:defRPr sz="327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E576162C-2446-4AC0-8023-763B51035667}" type="datetimeFigureOut">
              <a:rPr lang="en-MY" altLang="zh-CN"/>
            </a:fld>
            <a:endParaRPr lang="en-MY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009ACE1B-6279-4DC1-94DC-47C8E787CD64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FDCEC2E6-3AC9-4B4F-A662-C06C3CB6D8B8}" type="datetimeFigureOut">
              <a:rPr lang="en-MY" altLang="zh-CN"/>
            </a:fld>
            <a:endParaRPr lang="en-MY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318E88A7-108E-4764-85BB-79B63FA7DF1E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429DD3B-224A-4731-946E-0B9B9FBE252A}" type="datetimeFigureOut">
              <a:rPr lang="en-MY" altLang="zh-CN"/>
            </a:fld>
            <a:endParaRPr lang="en-MY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2A1C60D6-25FE-4EBD-B862-7630F9F97B80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04" y="388088"/>
            <a:ext cx="4277967" cy="1651617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895" y="388088"/>
            <a:ext cx="7269157" cy="8319008"/>
          </a:xfrm>
        </p:spPr>
        <p:txBody>
          <a:bodyPr/>
          <a:lstStyle>
            <a:lvl1pPr>
              <a:defRPr sz="4550"/>
            </a:lvl1pPr>
            <a:lvl2pPr>
              <a:defRPr sz="4120"/>
            </a:lvl2pPr>
            <a:lvl3pPr>
              <a:defRPr sz="3270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204" y="2039703"/>
            <a:ext cx="4277967" cy="6667390"/>
          </a:xfrm>
        </p:spPr>
        <p:txBody>
          <a:bodyPr/>
          <a:lstStyle>
            <a:lvl1pPr marL="0" indent="0">
              <a:buNone/>
              <a:defRPr sz="1990"/>
            </a:lvl1pPr>
            <a:lvl2pPr marL="595630" indent="0">
              <a:buNone/>
              <a:defRPr sz="1705"/>
            </a:lvl2pPr>
            <a:lvl3pPr marL="1191260" indent="0">
              <a:buNone/>
              <a:defRPr sz="1420"/>
            </a:lvl3pPr>
            <a:lvl4pPr marL="1787525" indent="0">
              <a:buNone/>
              <a:defRPr sz="1280"/>
            </a:lvl4pPr>
            <a:lvl5pPr marL="2383155" indent="0">
              <a:buNone/>
              <a:defRPr sz="1280"/>
            </a:lvl5pPr>
            <a:lvl6pPr marL="2978785" indent="0">
              <a:buNone/>
              <a:defRPr sz="1280"/>
            </a:lvl6pPr>
            <a:lvl7pPr marL="3575050" indent="0">
              <a:buNone/>
              <a:defRPr sz="1280"/>
            </a:lvl7pPr>
            <a:lvl8pPr marL="4170680" indent="0">
              <a:buNone/>
              <a:defRPr sz="1280"/>
            </a:lvl8pPr>
            <a:lvl9pPr marL="4766310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E722C24-513C-4A75-BD99-2731B9F852DC}" type="datetimeFigureOut">
              <a:rPr lang="en-MY" altLang="zh-CN"/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2C58CA54-6949-46F4-8E5F-B461C6CB1AE9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721" y="6823075"/>
            <a:ext cx="7801928" cy="805503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8721" y="870935"/>
            <a:ext cx="7801928" cy="5848350"/>
          </a:xfrm>
        </p:spPr>
        <p:txBody>
          <a:bodyPr rtlCol="0">
            <a:normAutofit/>
          </a:bodyPr>
          <a:lstStyle>
            <a:lvl1pPr marL="0" indent="0">
              <a:buNone/>
              <a:defRPr sz="4550"/>
            </a:lvl1pPr>
            <a:lvl2pPr marL="595630" indent="0">
              <a:buNone/>
              <a:defRPr sz="4120"/>
            </a:lvl2pPr>
            <a:lvl3pPr marL="1191260" indent="0">
              <a:buNone/>
              <a:defRPr sz="3270"/>
            </a:lvl3pPr>
            <a:lvl4pPr marL="1787525" indent="0">
              <a:buNone/>
              <a:defRPr sz="2845"/>
            </a:lvl4pPr>
            <a:lvl5pPr marL="2383155" indent="0">
              <a:buNone/>
              <a:defRPr sz="2845"/>
            </a:lvl5pPr>
            <a:lvl6pPr marL="2978785" indent="0">
              <a:buNone/>
              <a:defRPr sz="2845"/>
            </a:lvl6pPr>
            <a:lvl7pPr marL="3575050" indent="0">
              <a:buNone/>
              <a:defRPr sz="2845"/>
            </a:lvl7pPr>
            <a:lvl8pPr marL="4170680" indent="0">
              <a:buNone/>
              <a:defRPr sz="2845"/>
            </a:lvl8pPr>
            <a:lvl9pPr marL="4766310" indent="0">
              <a:buNone/>
              <a:defRPr sz="2845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8721" y="7628578"/>
            <a:ext cx="7801928" cy="1143947"/>
          </a:xfrm>
        </p:spPr>
        <p:txBody>
          <a:bodyPr/>
          <a:lstStyle>
            <a:lvl1pPr marL="0" indent="0">
              <a:buNone/>
              <a:defRPr sz="1990"/>
            </a:lvl1pPr>
            <a:lvl2pPr marL="595630" indent="0">
              <a:buNone/>
              <a:defRPr sz="1705"/>
            </a:lvl2pPr>
            <a:lvl3pPr marL="1191260" indent="0">
              <a:buNone/>
              <a:defRPr sz="1420"/>
            </a:lvl3pPr>
            <a:lvl4pPr marL="1787525" indent="0">
              <a:buNone/>
              <a:defRPr sz="1280"/>
            </a:lvl4pPr>
            <a:lvl5pPr marL="2383155" indent="0">
              <a:buNone/>
              <a:defRPr sz="1280"/>
            </a:lvl5pPr>
            <a:lvl6pPr marL="2978785" indent="0">
              <a:buNone/>
              <a:defRPr sz="1280"/>
            </a:lvl6pPr>
            <a:lvl7pPr marL="3575050" indent="0">
              <a:buNone/>
              <a:defRPr sz="1280"/>
            </a:lvl7pPr>
            <a:lvl8pPr marL="4170680" indent="0">
              <a:buNone/>
              <a:defRPr sz="1280"/>
            </a:lvl8pPr>
            <a:lvl9pPr marL="4766310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B923A94C-DA95-414B-8A85-204B983DB669}" type="datetimeFigureOut">
              <a:rPr lang="en-MY" altLang="zh-CN"/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07A1154F-BABB-48DC-8F40-828438006907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17014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68" tIns="41990" rIns="83868" bIns="4199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MY" altLang="zh-CN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875" y="2274888"/>
            <a:ext cx="11701463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68" tIns="41990" rIns="83868" bIns="4199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MY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5" y="9034463"/>
            <a:ext cx="3033713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/>
          <a:lstStyle>
            <a:lvl1pPr defTabSz="1236980" eaLnBrk="1" hangingPunct="1">
              <a:defRPr sz="1705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FB2350-633C-46C8-9198-BC8E266D9966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3" y="9034463"/>
            <a:ext cx="4116387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/>
          <a:lstStyle>
            <a:lvl1pPr algn="ctr" defTabSz="1236980" eaLnBrk="1" hangingPunct="1">
              <a:defRPr sz="1705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8625" y="9034463"/>
            <a:ext cx="3033713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/>
          <a:lstStyle>
            <a:lvl1pPr algn="r" defTabSz="1236980" eaLnBrk="1" hangingPunct="1">
              <a:defRPr sz="1700">
                <a:solidFill>
                  <a:srgbClr val="898989"/>
                </a:solidFill>
              </a:defRPr>
            </a:lvl1pPr>
          </a:lstStyle>
          <a:p>
            <a:fld id="{6A016100-9E2E-4E0C-A59B-CB421CA8E1B9}" type="slidenum">
              <a:rPr lang="en-MY" altLang="zh-CN"/>
            </a:fld>
            <a:endParaRPr lang="en-MY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173480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2pPr>
      <a:lvl3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3pPr>
      <a:lvl4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4pPr>
      <a:lvl5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5pPr>
      <a:lvl6pPr marL="4191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6pPr>
      <a:lvl7pPr marL="8382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7pPr>
      <a:lvl8pPr marL="12573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8pPr>
      <a:lvl9pPr marL="16764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24180" indent="-424180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948055" indent="-3460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580" indent="-2698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066925" indent="-2698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659380" indent="-2698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276600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6pPr>
      <a:lvl7pPr marL="3872865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7pPr>
      <a:lvl8pPr marL="4468495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8pPr>
      <a:lvl9pPr marL="5064125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59563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19126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787525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383155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2978785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57505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17068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476631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161" y="390342"/>
            <a:ext cx="11702892" cy="1624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274359"/>
            <a:ext cx="11702892" cy="643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161" y="9034257"/>
            <a:ext cx="3034083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51342CA-7FF8-4D28-84FF-115D9B06A9E9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 panose="020F0502020204030204"/>
                <a:cs typeface="+mn-cs"/>
              </a:rPr>
            </a:fld>
            <a:endParaRPr lang="en-US">
              <a:solidFill>
                <a:prstClr val="white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2765" y="9034257"/>
            <a:ext cx="4117684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8969" y="9034257"/>
            <a:ext cx="3034083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DAE828-28C6-4255-969B-467CA873482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 panose="020F0502020204030204"/>
                <a:cs typeface="+mn-cs"/>
              </a:rPr>
            </a:fld>
            <a:endParaRPr lang="en-US">
              <a:solidFill>
                <a:prstClr val="white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299845" rtl="0" eaLnBrk="1" latinLnBrk="0" hangingPunct="1">
        <a:spcBef>
          <a:spcPct val="0"/>
        </a:spcBef>
        <a:buNone/>
        <a:defRPr sz="62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80" indent="-48768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4550" kern="1200">
          <a:solidFill>
            <a:schemeClr val="tx1"/>
          </a:solidFill>
          <a:latin typeface="+mn-lt"/>
          <a:ea typeface="+mn-ea"/>
          <a:cs typeface="+mn-cs"/>
        </a:defRPr>
      </a:lvl1pPr>
      <a:lvl2pPr marL="1056005" indent="-406400" algn="l" defTabSz="1299845" rtl="0" eaLnBrk="1" latinLnBrk="0" hangingPunct="1">
        <a:spcBef>
          <a:spcPct val="20000"/>
        </a:spcBef>
        <a:buFont typeface="Arial" panose="020B0604020202020204" pitchFamily="34" charset="0"/>
        <a:buChar char="–"/>
        <a:defRPr sz="3980" kern="1200">
          <a:solidFill>
            <a:schemeClr val="tx1"/>
          </a:solidFill>
          <a:latin typeface="+mn-lt"/>
          <a:ea typeface="+mn-ea"/>
          <a:cs typeface="+mn-cs"/>
        </a:defRPr>
      </a:lvl2pPr>
      <a:lvl3pPr marL="162433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10" kern="1200">
          <a:solidFill>
            <a:schemeClr val="tx1"/>
          </a:solidFill>
          <a:latin typeface="+mn-lt"/>
          <a:ea typeface="+mn-ea"/>
          <a:cs typeface="+mn-cs"/>
        </a:defRPr>
      </a:lvl3pPr>
      <a:lvl4pPr marL="227457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45" kern="1200">
          <a:solidFill>
            <a:schemeClr val="tx1"/>
          </a:solidFill>
          <a:latin typeface="+mn-lt"/>
          <a:ea typeface="+mn-ea"/>
          <a:cs typeface="+mn-cs"/>
        </a:defRPr>
      </a:lvl4pPr>
      <a:lvl5pPr marL="2924175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»"/>
        <a:defRPr sz="2845" kern="1200">
          <a:solidFill>
            <a:schemeClr val="tx1"/>
          </a:solidFill>
          <a:latin typeface="+mn-lt"/>
          <a:ea typeface="+mn-ea"/>
          <a:cs typeface="+mn-cs"/>
        </a:defRPr>
      </a:lvl5pPr>
      <a:lvl6pPr marL="357378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6pPr>
      <a:lvl7pPr marL="422402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7pPr>
      <a:lvl8pPr marL="4873625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8pPr>
      <a:lvl9pPr marL="552323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4960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9984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49450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59905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4929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898900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4850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19874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9493" y="3425825"/>
            <a:ext cx="12999773" cy="25908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  <a:effectLst/>
        </p:spPr>
        <p:txBody>
          <a:bodyPr lIns="122198" tIns="61176" rIns="122198" bIns="61176"/>
          <a:lstStyle>
            <a:lvl1pPr marL="342900" indent="-3429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zh-CN" sz="8800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经典超圆简" pitchFamily="49" charset="-122"/>
              </a:rPr>
              <a:t>《</a:t>
            </a:r>
            <a:r>
              <a:rPr lang="zh-CN" altLang="en-US" sz="8800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经典超圆简" pitchFamily="49" charset="-122"/>
              </a:rPr>
              <a:t>我的权力，我的责任</a:t>
            </a:r>
            <a:r>
              <a:rPr lang="en-US" altLang="zh-CN" sz="8800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经典超圆简" pitchFamily="49" charset="-122"/>
              </a:rPr>
              <a:t>》</a:t>
            </a:r>
            <a:endParaRPr lang="en-US" altLang="zh-CN" sz="16600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  <a:cs typeface="经典超圆简" pitchFamily="49" charset="-122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zh-CN" altLang="en-US" sz="6000" dirty="0">
                <a:solidFill>
                  <a:prstClr val="white"/>
                </a:solidFill>
                <a:latin typeface="SimHei" panose="02010609060101010101" pitchFamily="49" charset="-122"/>
                <a:ea typeface="SimHei" panose="02010609060101010101" pitchFamily="49" charset="-122"/>
                <a:cs typeface="经典超圆简" pitchFamily="49" charset="-122"/>
              </a:rPr>
              <a:t>刘会明牧师</a:t>
            </a:r>
            <a:endParaRPr lang="zh-CN" altLang="en-US" sz="6000" dirty="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经典超圆简" pitchFamily="49" charset="-122"/>
            </a:endParaRPr>
          </a:p>
        </p:txBody>
      </p:sp>
      <p:sp>
        <p:nvSpPr>
          <p:cNvPr id="3061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680" indent="-28448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33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33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955" indent="-22733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01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3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5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7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17C0CD-152E-47E5-8C3F-6192141107EF}" type="slidenum">
              <a:rPr lang="en-MY" altLang="zh-CN" sz="170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MY" altLang="zh-CN" sz="17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440" y="454025"/>
            <a:ext cx="12822766" cy="119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894" tIns="40888" rIns="81894" bIns="40888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869315" eaLnBrk="1" hangingPunct="1"/>
            <a:r>
              <a:rPr lang="zh-CN" altLang="en-US" sz="7250" dirty="0">
                <a:ln>
                  <a:solidFill>
                    <a:schemeClr val="tx1"/>
                  </a:solidFill>
                </a:ln>
                <a:effectLst>
                  <a:glow rad="101600">
                    <a:prstClr val="white">
                      <a:alpha val="55000"/>
                    </a:prstClr>
                  </a:glow>
                </a:effectLst>
                <a:latin typeface="SimHei" panose="02010609060101010101" pitchFamily="49" charset="-122"/>
                <a:ea typeface="SimHei" panose="02010609060101010101" pitchFamily="49" charset="-122"/>
                <a:cs typeface="经典超圆简" pitchFamily="49" charset="-122"/>
              </a:rPr>
              <a:t>领受主言</a:t>
            </a:r>
            <a:endParaRPr lang="en-MY" sz="7250" dirty="0">
              <a:ln>
                <a:solidFill>
                  <a:schemeClr val="tx1"/>
                </a:solidFill>
              </a:ln>
              <a:effectLst>
                <a:glow rad="101600">
                  <a:prstClr val="white">
                    <a:alpha val="55000"/>
                  </a:prstClr>
                </a:glow>
              </a:effectLst>
              <a:latin typeface="SimHei" panose="02010609060101010101" pitchFamily="49" charset="-122"/>
              <a:ea typeface="SimHei" panose="02010609060101010101" pitchFamily="49" charset="-122"/>
              <a:cs typeface="经典超圆简" pitchFamily="49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1811849"/>
          </a:xfrm>
        </p:spPr>
        <p:txBody>
          <a:bodyPr>
            <a:normAutofit/>
          </a:bodyPr>
          <a:lstStyle/>
          <a:p>
            <a:pPr lvl="0"/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结论</a:t>
            </a:r>
            <a:endParaRPr lang="en-US" sz="8530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2274358"/>
            <a:ext cx="12488751" cy="7269857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让我们立志与神的家互相联系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>
              <a:lnSpc>
                <a:spcPct val="120000"/>
              </a:lnSpc>
            </a:pP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神已应许，无论您走到哪里，他都会与您同在。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6255" dirty="0">
                <a:latin typeface="Microsoft YaHei" panose="020B0503020204020204" charset="-122"/>
                <a:ea typeface="Microsoft YaHei" panose="020B0503020204020204" charset="-122"/>
              </a:rPr>
              <a:t>但，神也透过人与我们相遇</a:t>
            </a:r>
            <a:endParaRPr lang="en-US" sz="5685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1"/>
          <a:srcRect l="12678" r="12249"/>
          <a:stretch>
            <a:fillRect/>
          </a:stretch>
        </p:blipFill>
        <p:spPr>
          <a:xfrm>
            <a:off x="-9205" y="1"/>
            <a:ext cx="13008979" cy="9747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09" y="8021162"/>
            <a:ext cx="10458060" cy="1726088"/>
          </a:xfrm>
        </p:spPr>
        <p:txBody>
          <a:bodyPr>
            <a:noAutofit/>
          </a:bodyPr>
          <a:lstStyle/>
          <a:p>
            <a:pPr algn="dist"/>
            <a:r>
              <a:rPr lang="zh-CN" altLang="en-US" sz="853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我的权力</a:t>
            </a:r>
            <a:r>
              <a:rPr lang="en-MY" altLang="zh-CN" sz="853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.</a:t>
            </a:r>
            <a:r>
              <a:rPr lang="zh-CN" altLang="en-US" sz="853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我的责任</a:t>
            </a:r>
            <a:endParaRPr lang="en-US" sz="853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1811849"/>
          </a:xfrm>
        </p:spPr>
        <p:txBody>
          <a:bodyPr>
            <a:normAutofit/>
          </a:bodyPr>
          <a:lstStyle/>
          <a:p>
            <a:pPr lvl="0"/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（一）</a:t>
            </a:r>
            <a:r>
              <a:rPr 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 </a:t>
            </a:r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这是我的权利</a:t>
            </a:r>
            <a:endParaRPr lang="en-US" sz="8530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2274358"/>
            <a:ext cx="12488751" cy="7269857"/>
          </a:xfrm>
        </p:spPr>
        <p:txBody>
          <a:bodyPr>
            <a:normAutofit/>
          </a:bodyPr>
          <a:lstStyle/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生活太忙了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我有权力要求在空闲时间与家人共处或独自生活。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那是我的权利！</a:t>
            </a:r>
            <a:endParaRPr lang="en-US" sz="6820" dirty="0">
              <a:latin typeface="Georgia" panose="02040502050405020303" pitchFamily="18" charset="0"/>
            </a:endParaRPr>
          </a:p>
          <a:p>
            <a:pPr lvl="0"/>
            <a:endParaRPr lang="en-US" sz="682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1811849"/>
          </a:xfrm>
        </p:spPr>
        <p:txBody>
          <a:bodyPr>
            <a:normAutofit/>
          </a:bodyPr>
          <a:lstStyle/>
          <a:p>
            <a:pPr lvl="0"/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（二） 那是礼貌</a:t>
            </a:r>
            <a:endParaRPr lang="en-US" sz="8530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2274358"/>
            <a:ext cx="12488751" cy="7269857"/>
          </a:xfrm>
        </p:spPr>
        <p:txBody>
          <a:bodyPr>
            <a:normAutofit/>
          </a:bodyPr>
          <a:lstStyle/>
          <a:p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我们要确保我们不会对别人造成打扰，浪费别人时间，要尊重人家的隐私权 </a:t>
            </a:r>
            <a:r>
              <a:rPr lang="en-US" altLang="zh-CN" sz="6820" dirty="0">
                <a:latin typeface="Microsoft YaHei" panose="020B0503020204020204" charset="-122"/>
                <a:ea typeface="Microsoft YaHei" panose="020B0503020204020204" charset="-122"/>
              </a:rPr>
              <a:t>…… </a:t>
            </a:r>
            <a:endParaRPr lang="en-US" sz="6820" dirty="0">
              <a:latin typeface="Georgia" panose="02040502050405020303" pitchFamily="18" charset="0"/>
            </a:endParaRPr>
          </a:p>
          <a:p>
            <a:endParaRPr lang="en-US" sz="6820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1624542"/>
          </a:xfrm>
        </p:spPr>
        <p:txBody>
          <a:bodyPr>
            <a:normAutofit/>
          </a:bodyPr>
          <a:lstStyle/>
          <a:p>
            <a:r>
              <a:rPr lang="zh-CN" altLang="en-US" sz="7675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谁是</a:t>
            </a:r>
            <a:r>
              <a:rPr lang="zh-CN" altLang="en-US" sz="7675" dirty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7675" dirty="0">
                <a:solidFill>
                  <a:srgbClr val="FFFF00"/>
                </a:solidFill>
                <a:latin typeface="Bernard MT Condensed" pitchFamily="18" charset="0"/>
              </a:rPr>
              <a:t>George </a:t>
            </a:r>
            <a:r>
              <a:rPr lang="en-US" sz="7675" dirty="0" err="1">
                <a:solidFill>
                  <a:srgbClr val="FFFF00"/>
                </a:solidFill>
                <a:latin typeface="Bernard MT Condensed" pitchFamily="18" charset="0"/>
              </a:rPr>
              <a:t>Turklebaum</a:t>
            </a:r>
            <a:r>
              <a:rPr lang="en-US" sz="7675" dirty="0">
                <a:solidFill>
                  <a:srgbClr val="FFFF00"/>
                </a:solidFill>
                <a:latin typeface="Bernard MT Condensed" pitchFamily="18" charset="0"/>
              </a:rPr>
              <a:t>?</a:t>
            </a:r>
            <a:endParaRPr lang="en-US" sz="7675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pic>
        <p:nvPicPr>
          <p:cNvPr id="4" name="Content Placeholder 3" descr="huge.32.jpg"/>
          <p:cNvPicPr>
            <a:picLocks noGrp="1" noChangeAspect="1"/>
          </p:cNvPicPr>
          <p:nvPr>
            <p:ph idx="1"/>
          </p:nvPr>
        </p:nvPicPr>
        <p:blipFill>
          <a:blip r:embed="rId1"/>
          <a:srcRect t="7507" b="17627"/>
          <a:stretch>
            <a:fillRect/>
          </a:stretch>
        </p:blipFill>
        <p:spPr>
          <a:xfrm>
            <a:off x="3440" y="1984962"/>
            <a:ext cx="12996333" cy="7762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" y="203035"/>
            <a:ext cx="12996333" cy="2538364"/>
          </a:xfrm>
        </p:spPr>
        <p:txBody>
          <a:bodyPr>
            <a:noAutofit/>
          </a:bodyPr>
          <a:lstStyle/>
          <a:p>
            <a:pPr lvl="0"/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（三） 但我的责任是什么？</a:t>
            </a:r>
            <a:endParaRPr lang="en-US" sz="8530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3147537"/>
            <a:ext cx="12488751" cy="6396678"/>
          </a:xfrm>
        </p:spPr>
        <p:txBody>
          <a:bodyPr>
            <a:normAutofit/>
          </a:bodyPr>
          <a:lstStyle/>
          <a:p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表示热情好客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分享神所赐的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向他人开放并分享上帝在教导我的东西</a:t>
            </a:r>
            <a:endParaRPr lang="en-US" altLang="zh-CN" sz="6820" dirty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1811849"/>
          </a:xfrm>
        </p:spPr>
        <p:txBody>
          <a:bodyPr>
            <a:normAutofit/>
          </a:bodyPr>
          <a:lstStyle/>
          <a:p>
            <a:pPr lvl="0"/>
            <a:r>
              <a:rPr lang="zh-CN" altLang="en-US" sz="7675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如何描述早期的教会？</a:t>
            </a:r>
            <a:r>
              <a:rPr lang="en-US" sz="7675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 </a:t>
            </a:r>
            <a:endParaRPr lang="en-US" sz="7675" b="1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2274358"/>
            <a:ext cx="12488751" cy="7269857"/>
          </a:xfrm>
        </p:spPr>
        <p:txBody>
          <a:bodyPr>
            <a:noAutofit/>
          </a:bodyPr>
          <a:lstStyle/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他们与其他信徒一起</a:t>
            </a:r>
            <a:r>
              <a:rPr lang="zh-CN" altLang="en-US" sz="682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团契聚会</a:t>
            </a:r>
            <a:endParaRPr lang="zh-CN" altLang="en-US" sz="6820" b="1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他们常常</a:t>
            </a:r>
            <a:r>
              <a:rPr lang="zh-CN" altLang="en-US" sz="682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一起相聚</a:t>
            </a: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并共享一切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他们在</a:t>
            </a:r>
            <a:r>
              <a:rPr lang="zh-CN" altLang="en-US" sz="682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会堂也在家中</a:t>
            </a: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一起敬拜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他们一起</a:t>
            </a:r>
            <a:r>
              <a:rPr lang="zh-CN" altLang="en-US" sz="682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分享餐食</a:t>
            </a:r>
            <a:endParaRPr lang="zh-CN" altLang="en-US" sz="6820" b="1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  <a:p>
            <a:pPr lvl="0"/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简而言之，他们</a:t>
            </a:r>
            <a:r>
              <a:rPr lang="zh-CN" altLang="en-US" sz="682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花时间在一起</a:t>
            </a:r>
            <a:endParaRPr lang="en-US" sz="2560" b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2335295"/>
          </a:xfrm>
        </p:spPr>
        <p:txBody>
          <a:bodyPr>
            <a:noAutofit/>
          </a:bodyPr>
          <a:lstStyle/>
          <a:p>
            <a:pPr lvl="0"/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与神的家联系</a:t>
            </a:r>
            <a:r>
              <a:rPr lang="en-US" sz="8530" b="1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endParaRPr lang="en-US" sz="8530" b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2741399"/>
            <a:ext cx="12488751" cy="680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6820" b="1" dirty="0">
                <a:latin typeface="Microsoft YaHei" panose="020B0503020204020204" charset="-122"/>
                <a:ea typeface="Microsoft YaHei" panose="020B0503020204020204" charset="-122"/>
              </a:rPr>
              <a:t>1. </a:t>
            </a:r>
            <a:r>
              <a:rPr lang="zh-CN" altLang="en-US" sz="6820" b="1" dirty="0">
                <a:latin typeface="Microsoft YaHei" panose="020B0503020204020204" charset="-122"/>
                <a:ea typeface="Microsoft YaHei" panose="020B0503020204020204" charset="-122"/>
              </a:rPr>
              <a:t>上帝要我们彼此相爱</a:t>
            </a:r>
            <a:endParaRPr lang="zh-CN" altLang="en-US" sz="6820" b="1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>
              <a:buNone/>
            </a:pPr>
            <a:r>
              <a:rPr lang="en-US" altLang="zh-CN" sz="6820" b="1" dirty="0">
                <a:latin typeface="Microsoft YaHei" panose="020B0503020204020204" charset="-122"/>
                <a:ea typeface="Microsoft YaHei" panose="020B0503020204020204" charset="-122"/>
              </a:rPr>
              <a:t>2. </a:t>
            </a:r>
            <a:r>
              <a:rPr lang="zh-CN" altLang="en-US" sz="6820" b="1" dirty="0">
                <a:latin typeface="Microsoft YaHei" panose="020B0503020204020204" charset="-122"/>
                <a:ea typeface="Microsoft YaHei" panose="020B0503020204020204" charset="-122"/>
              </a:rPr>
              <a:t>上帝要我们互相帮助</a:t>
            </a:r>
            <a:endParaRPr lang="zh-CN" altLang="en-US" sz="6820" b="1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>
              <a:buNone/>
            </a:pPr>
            <a:r>
              <a:rPr lang="en-US" altLang="zh-CN" sz="6820" b="1" dirty="0">
                <a:latin typeface="Microsoft YaHei" panose="020B0503020204020204" charset="-122"/>
                <a:ea typeface="Microsoft YaHei" panose="020B0503020204020204" charset="-122"/>
              </a:rPr>
              <a:t>3. </a:t>
            </a:r>
            <a:r>
              <a:rPr lang="zh-CN" altLang="en-US" sz="6820" b="1" dirty="0">
                <a:latin typeface="Microsoft YaHei" panose="020B0503020204020204" charset="-122"/>
                <a:ea typeface="Microsoft YaHei" panose="020B0503020204020204" charset="-122"/>
              </a:rPr>
              <a:t>我们需要彼此</a:t>
            </a:r>
            <a:endParaRPr lang="en-US" sz="682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63" y="203035"/>
            <a:ext cx="12488751" cy="1811849"/>
          </a:xfrm>
        </p:spPr>
        <p:txBody>
          <a:bodyPr>
            <a:normAutofit/>
          </a:bodyPr>
          <a:lstStyle/>
          <a:p>
            <a:pPr lvl="0"/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结论</a:t>
            </a:r>
            <a:endParaRPr lang="en-US" sz="8530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63" y="2030657"/>
            <a:ext cx="12488751" cy="7513558"/>
          </a:xfrm>
        </p:spPr>
        <p:txBody>
          <a:bodyPr>
            <a:normAutofit/>
          </a:bodyPr>
          <a:lstStyle/>
          <a:p>
            <a:r>
              <a:rPr lang="zh-CN" altLang="en-US" sz="5685" dirty="0">
                <a:latin typeface="Microsoft YaHei" panose="020B0503020204020204" charset="-122"/>
                <a:ea typeface="Microsoft YaHei" panose="020B0503020204020204" charset="-122"/>
              </a:rPr>
              <a:t>谁能帮助确保您的信仰在增长？</a:t>
            </a:r>
            <a:endParaRPr lang="zh-CN" altLang="en-US" sz="5685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r>
              <a:rPr lang="zh-CN" altLang="en-US" sz="5685" dirty="0">
                <a:latin typeface="Microsoft YaHei" panose="020B0503020204020204" charset="-122"/>
                <a:ea typeface="Microsoft YaHei" panose="020B0503020204020204" charset="-122"/>
              </a:rPr>
              <a:t>“我喜欢独处！”</a:t>
            </a:r>
            <a:endParaRPr lang="zh-CN" altLang="en-US" sz="5685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1"/>
            <a:r>
              <a:rPr lang="zh-CN" altLang="en-US" sz="5115" dirty="0">
                <a:latin typeface="Microsoft YaHei" panose="020B0503020204020204" charset="-122"/>
                <a:ea typeface="Microsoft YaHei" panose="020B0503020204020204" charset="-122"/>
              </a:rPr>
              <a:t>但，我们都需要人。</a:t>
            </a:r>
            <a:endParaRPr lang="zh-CN" altLang="en-US" sz="5115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r>
              <a:rPr lang="zh-CN" altLang="en-US" sz="5685" dirty="0">
                <a:latin typeface="Microsoft YaHei" panose="020B0503020204020204" charset="-122"/>
                <a:ea typeface="Microsoft YaHei" panose="020B0503020204020204" charset="-122"/>
              </a:rPr>
              <a:t>“我喜欢多几个朋友。”</a:t>
            </a:r>
            <a:endParaRPr lang="zh-CN" altLang="en-US" sz="5685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 lvl="1"/>
            <a:r>
              <a:rPr lang="zh-CN" altLang="en-US" sz="5115" dirty="0">
                <a:latin typeface="Microsoft YaHei" panose="020B0503020204020204" charset="-122"/>
                <a:ea typeface="Microsoft YaHei" panose="020B0503020204020204" charset="-122"/>
              </a:rPr>
              <a:t>参与其中（团契，事工）</a:t>
            </a:r>
            <a:endParaRPr lang="zh-CN" altLang="en-US" sz="5115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r>
              <a:rPr lang="zh-CN" altLang="en-US" sz="5685" dirty="0">
                <a:latin typeface="Microsoft YaHei" panose="020B0503020204020204" charset="-122"/>
                <a:ea typeface="Microsoft YaHei" panose="020B0503020204020204" charset="-122"/>
              </a:rPr>
              <a:t>你知道谁是 </a:t>
            </a:r>
            <a:r>
              <a:rPr lang="en-US" sz="5685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George </a:t>
            </a:r>
            <a:r>
              <a:rPr lang="en-US" sz="5685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Turklebaum</a:t>
            </a:r>
            <a:r>
              <a:rPr lang="en-US" sz="5685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zh-CN" altLang="en-US" sz="5685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/>
            <a:r>
              <a:rPr lang="zh-CN" altLang="en-US" sz="5115" dirty="0">
                <a:latin typeface="Microsoft YaHei" panose="020B0503020204020204" charset="-122"/>
                <a:ea typeface="Microsoft YaHei" panose="020B0503020204020204" charset="-122"/>
              </a:rPr>
              <a:t>“留意”我们周围的人</a:t>
            </a:r>
            <a:r>
              <a:rPr lang="en-US" altLang="zh-CN" sz="5115" dirty="0">
                <a:latin typeface="Microsoft YaHei" panose="020B0503020204020204" charset="-122"/>
                <a:ea typeface="Microsoft YaHei" panose="020B0503020204020204" charset="-122"/>
              </a:rPr>
              <a:t> </a:t>
            </a:r>
            <a:endParaRPr lang="en-US" sz="7105" dirty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bk32</Template>
  <TotalTime>0</TotalTime>
  <Words>431</Words>
  <Application>WPS Presentation</Application>
  <PresentationFormat>Custom</PresentationFormat>
  <Paragraphs>60</Paragraphs>
  <Slides>10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40" baseType="lpstr">
      <vt:lpstr>Arial</vt:lpstr>
      <vt:lpstr>SimSun</vt:lpstr>
      <vt:lpstr>Wingdings</vt:lpstr>
      <vt:lpstr>Calibri</vt:lpstr>
      <vt:lpstr>Calibri</vt:lpstr>
      <vt:lpstr>经典超圆简</vt:lpstr>
      <vt:lpstr>创艺简粗黑</vt:lpstr>
      <vt:lpstr>黑体ＣＳ</vt:lpstr>
      <vt:lpstr>Times New Roman</vt:lpstr>
      <vt:lpstr>FZCuYuan-M03S</vt:lpstr>
      <vt:lpstr>创艺简中圆</vt:lpstr>
      <vt:lpstr>Arial Black</vt:lpstr>
      <vt:lpstr>FZKai-Z03T</vt:lpstr>
      <vt:lpstr>SimHei</vt:lpstr>
      <vt:lpstr>SimpMusic Accent</vt:lpstr>
      <vt:lpstr>Webdings</vt:lpstr>
      <vt:lpstr>SimpMusic Base</vt:lpstr>
      <vt:lpstr>方正粗圆简体</vt:lpstr>
      <vt:lpstr>方正华隶简体</vt:lpstr>
      <vt:lpstr>Microsoft YaHei</vt:lpstr>
      <vt:lpstr>Arial Unicode MS</vt:lpstr>
      <vt:lpstr>长城黑体</vt:lpstr>
      <vt:lpstr>文鼎粗圆简</vt:lpstr>
      <vt:lpstr>文鼎CS中黑繁</vt:lpstr>
      <vt:lpstr>Comic Sans MS</vt:lpstr>
      <vt:lpstr>Georgia</vt:lpstr>
      <vt:lpstr>Bernard MT Condensed</vt:lpstr>
      <vt:lpstr>Segoe Print</vt:lpstr>
      <vt:lpstr>19_Office Theme</vt:lpstr>
      <vt:lpstr>1_Office Theme</vt:lpstr>
      <vt:lpstr>PowerPoint 演示文稿</vt:lpstr>
      <vt:lpstr>我的权力.我的责任</vt:lpstr>
      <vt:lpstr>（一） 这是我的权利</vt:lpstr>
      <vt:lpstr>（二） 那是礼貌</vt:lpstr>
      <vt:lpstr>谁是 George Turklebaum?</vt:lpstr>
      <vt:lpstr>（三） 但我的责任是什么？</vt:lpstr>
      <vt:lpstr>如何描述早期的教会？ </vt:lpstr>
      <vt:lpstr>与神的家联系 </vt:lpstr>
      <vt:lpstr>结论</vt:lpstr>
      <vt:lpstr>结论</vt:lpstr>
    </vt:vector>
  </TitlesOfParts>
  <Company>Universiti Malaysia Sarawak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Fellowship</dc:title>
  <dc:creator>drCHEN</dc:creator>
  <cp:lastModifiedBy>User</cp:lastModifiedBy>
  <cp:revision>1876</cp:revision>
  <cp:lastPrinted>2020-02-28T07:22:00Z</cp:lastPrinted>
  <dcterms:created xsi:type="dcterms:W3CDTF">2011-07-28T06:04:00Z</dcterms:created>
  <dcterms:modified xsi:type="dcterms:W3CDTF">2020-03-01T03:33:08Z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